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68" r:id="rId3"/>
    <p:sldId id="270" r:id="rId4"/>
    <p:sldId id="271" r:id="rId5"/>
    <p:sldId id="272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PTBarnum BT" panose="040404030B0602020202" pitchFamily="8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5A4"/>
    <a:srgbClr val="990099"/>
    <a:srgbClr val="D034D4"/>
    <a:srgbClr val="000000"/>
    <a:srgbClr val="4472C4"/>
    <a:srgbClr val="D0CECE"/>
    <a:srgbClr val="FFC000"/>
    <a:srgbClr val="8FAADC"/>
    <a:srgbClr val="C55A11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3679-6631-4149-BF21-937527FE9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AAB9B-407A-4BFB-917F-C828119B0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8BD60-7DF9-49A4-8E4F-2B63C087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7CB-B8C1-4D8A-8D57-0AFBB5D88FC5}" type="datetimeFigureOut">
              <a:rPr lang="en-GB" smtClean="0"/>
              <a:t>18/01/2020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3A11B-FD04-4E0F-A646-D93BA720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77F7B-EF01-4F8C-8E98-5A0F9FA8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647-426A-4A08-8EE6-1E24E3D7A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1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DDCD-3B89-40B1-8B2B-2DB42E07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2BEDA-0B0D-4382-99F8-276366D30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51A88-E788-4340-A641-F923F28C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7CB-B8C1-4D8A-8D57-0AFBB5D88FC5}" type="datetimeFigureOut">
              <a:rPr lang="en-GB" smtClean="0"/>
              <a:t>18/01/2020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99D29-89C6-4789-B5AA-1F3CBB15E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6E5C4-1DB1-4929-879A-65693C38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647-426A-4A08-8EE6-1E24E3D7A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3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F3FEC-C809-4C6E-A69A-91AB7B61B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2184A-40F4-4168-8A6D-92CEE2E0F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58A2D-C2CD-49DD-BEC1-08D74611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7CB-B8C1-4D8A-8D57-0AFBB5D88FC5}" type="datetimeFigureOut">
              <a:rPr lang="en-GB" smtClean="0"/>
              <a:t>18/01/2020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06F40-E615-40F5-BC3E-19AAE5E8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62CC5-7BCC-4A06-9CCA-F0EEAD1F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647-426A-4A08-8EE6-1E24E3D7A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FB24B-EC80-4B7A-8439-7229C59F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125D3-A7BE-463F-844A-B6B12493E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0EB05-31D2-4662-AA46-C720B3F1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7CB-B8C1-4D8A-8D57-0AFBB5D88FC5}" type="datetimeFigureOut">
              <a:rPr lang="en-GB" smtClean="0"/>
              <a:t>18/01/2020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16BBE-674E-420D-9937-7284BFA9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4DB1-AF82-4BF2-B3EF-C483D1C4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647-426A-4A08-8EE6-1E24E3D7A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3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F78C-AFC5-4831-92F7-FA1A6368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92118-2665-4B7F-A3EF-367C4BE5C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73D50-9D6D-4EA8-9C7A-4F15569CE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7CB-B8C1-4D8A-8D57-0AFBB5D88FC5}" type="datetimeFigureOut">
              <a:rPr lang="en-GB" smtClean="0"/>
              <a:t>18/01/2020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C4A12-E674-40A5-A864-4A56AFA6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341BB-9B17-4CA9-BBEF-D6B18711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647-426A-4A08-8EE6-1E24E3D7A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7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A011-A7E3-4D21-A77F-981DD7CC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893B3-1C84-4B52-8BBE-9D7C15715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55217-D41D-479B-91B8-34051BB28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6D98F-A251-4834-838B-2278B47A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7CB-B8C1-4D8A-8D57-0AFBB5D88FC5}" type="datetimeFigureOut">
              <a:rPr lang="en-GB" smtClean="0"/>
              <a:t>18/01/2020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CD063-B72F-49E3-9A21-E126C7B7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4A095-5928-4FE8-A490-A45A7D7E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647-426A-4A08-8EE6-1E24E3D7A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33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0EC0-B563-4EB0-BFF8-80127C2D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F2C7E-38B8-46F6-9C71-B75755019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30AAB-D725-4B4A-8C48-50F62FCEB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C6C7B-119A-4554-82C7-10859404F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113B7-AA54-4605-873E-F56E9ACF8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93EA2-F649-4471-93A1-2624DAD5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7CB-B8C1-4D8A-8D57-0AFBB5D88FC5}" type="datetimeFigureOut">
              <a:rPr lang="en-GB" smtClean="0"/>
              <a:t>18/01/2020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345E98-3A8A-49B2-BCBC-322E280E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5CD77-29AF-467B-9415-1628F8DA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647-426A-4A08-8EE6-1E24E3D7A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83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0847D-8788-4355-B927-71861893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041E8-F7C2-4638-BA6A-10707F7D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7CB-B8C1-4D8A-8D57-0AFBB5D88FC5}" type="datetimeFigureOut">
              <a:rPr lang="en-GB" smtClean="0"/>
              <a:t>18/01/2020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7BBFA-68B1-4041-82EC-28F57A0E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14E54-66C8-443E-BD20-09CD4C6C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647-426A-4A08-8EE6-1E24E3D7A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54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B3E9B-7A64-4621-A5C8-653680A3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7CB-B8C1-4D8A-8D57-0AFBB5D88FC5}" type="datetimeFigureOut">
              <a:rPr lang="en-GB" smtClean="0"/>
              <a:t>18/01/2020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477A1-2B8E-4266-A4C8-42643416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5886B-A0B5-4248-819A-E73A76A5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647-426A-4A08-8EE6-1E24E3D7A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2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C247-DE4E-4690-A977-4A864FC6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DDF18-D84F-4F5E-9651-B8EEC4A2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4C220-3BC4-43E7-A13E-853AD795D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0CDFC-CD54-4F4B-9588-9DCCEEEB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7CB-B8C1-4D8A-8D57-0AFBB5D88FC5}" type="datetimeFigureOut">
              <a:rPr lang="en-GB" smtClean="0"/>
              <a:t>18/01/2020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F2A71-9E5F-469E-B15C-43042AFA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9A8A6-C1ED-48A0-A04B-5E750295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647-426A-4A08-8EE6-1E24E3D7A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4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12F9-B9C2-4EB1-A67C-15459D00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A38CC-4E23-47CA-B8BE-0351DB509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4B842-26D9-43B1-8AF3-38B0769AC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C0A03-2BCD-4501-80AD-05F333F5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47CB-B8C1-4D8A-8D57-0AFBB5D88FC5}" type="datetimeFigureOut">
              <a:rPr lang="en-GB" smtClean="0"/>
              <a:t>18/01/2020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46CCA-83D8-4815-A4B2-347C3ACA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253A6-0100-4B68-837F-CEF833A6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647-426A-4A08-8EE6-1E24E3D7A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5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F6EA9-D726-4FA9-8AC4-B807E515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46994-6051-4291-9A82-6C1E9CFA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5FF35-0B89-45A6-871F-695BDEFAF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47CB-B8C1-4D8A-8D57-0AFBB5D88FC5}" type="datetimeFigureOut">
              <a:rPr lang="en-GB" smtClean="0"/>
              <a:t>18/01/2020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98C1F-4AC2-4E30-9D28-D27A3264A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90CD3-CDD5-4360-AC99-AE7D85FE5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32647-426A-4A08-8EE6-1E24E3D7A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35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D3F0467-5F64-4603-8666-667E8E067DB1}"/>
              </a:ext>
            </a:extLst>
          </p:cNvPr>
          <p:cNvSpPr/>
          <p:nvPr/>
        </p:nvSpPr>
        <p:spPr>
          <a:xfrm>
            <a:off x="3192905" y="1632923"/>
            <a:ext cx="5977387" cy="5221779"/>
          </a:xfrm>
          <a:prstGeom prst="triangl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69E177-4AC3-4B1F-94EE-3FA1812BD93E}"/>
              </a:ext>
            </a:extLst>
          </p:cNvPr>
          <p:cNvSpPr/>
          <p:nvPr/>
        </p:nvSpPr>
        <p:spPr>
          <a:xfrm>
            <a:off x="3020390" y="376558"/>
            <a:ext cx="6299755" cy="6267383"/>
          </a:xfrm>
          <a:prstGeom prst="ellipse">
            <a:avLst/>
          </a:prstGeom>
          <a:effectLst>
            <a:outerShdw blurRad="165100" dist="279400" dir="5400000" sx="101000" sy="101000" algn="t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52CA9EF8-CC9B-46E0-B69D-02954905F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55" y="37452"/>
            <a:ext cx="6640300" cy="68428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E880F688-FCC8-4B9B-A933-EBC474F0AE8A}"/>
              </a:ext>
            </a:extLst>
          </p:cNvPr>
          <p:cNvSpPr/>
          <p:nvPr/>
        </p:nvSpPr>
        <p:spPr>
          <a:xfrm>
            <a:off x="3652841" y="6053477"/>
            <a:ext cx="658449" cy="602114"/>
          </a:xfrm>
          <a:prstGeom prst="star5">
            <a:avLst>
              <a:gd name="adj" fmla="val 25820"/>
              <a:gd name="hf" fmla="val 105146"/>
              <a:gd name="vf" fmla="val 11055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A9BFFE9-44AB-474A-B21D-C734998E6267}"/>
              </a:ext>
            </a:extLst>
          </p:cNvPr>
          <p:cNvSpPr/>
          <p:nvPr/>
        </p:nvSpPr>
        <p:spPr>
          <a:xfrm>
            <a:off x="8066360" y="6053477"/>
            <a:ext cx="658449" cy="602114"/>
          </a:xfrm>
          <a:prstGeom prst="star5">
            <a:avLst>
              <a:gd name="adj" fmla="val 25820"/>
              <a:gd name="hf" fmla="val 105146"/>
              <a:gd name="vf" fmla="val 11055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65BC9CBF-AB65-4D81-9A60-BCE845BC4FA0}"/>
              </a:ext>
            </a:extLst>
          </p:cNvPr>
          <p:cNvSpPr/>
          <p:nvPr/>
        </p:nvSpPr>
        <p:spPr>
          <a:xfrm>
            <a:off x="9429102" y="1294705"/>
            <a:ext cx="26308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LEVEL 2</a:t>
            </a:r>
          </a:p>
        </p:txBody>
      </p:sp>
      <p:sp>
        <p:nvSpPr>
          <p:cNvPr id="8" name="Rectangle 7">
            <a:hlinkClick r:id="rId6" action="ppaction://hlinksldjump"/>
            <a:extLst>
              <a:ext uri="{FF2B5EF4-FFF2-40B4-BE49-F238E27FC236}">
                <a16:creationId xmlns:a16="http://schemas.microsoft.com/office/drawing/2014/main" id="{04C3A18C-0CAF-4C59-BF65-19310E104E3D}"/>
              </a:ext>
            </a:extLst>
          </p:cNvPr>
          <p:cNvSpPr/>
          <p:nvPr/>
        </p:nvSpPr>
        <p:spPr>
          <a:xfrm>
            <a:off x="9429102" y="2260500"/>
            <a:ext cx="26308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LEVEL 3</a:t>
            </a:r>
          </a:p>
        </p:txBody>
      </p:sp>
      <p:sp>
        <p:nvSpPr>
          <p:cNvPr id="9" name="Rectangle 8">
            <a:hlinkClick r:id="rId7" action="ppaction://hlinksldjump"/>
            <a:extLst>
              <a:ext uri="{FF2B5EF4-FFF2-40B4-BE49-F238E27FC236}">
                <a16:creationId xmlns:a16="http://schemas.microsoft.com/office/drawing/2014/main" id="{A37D2431-776D-40C3-BF0D-2A946AF029DB}"/>
              </a:ext>
            </a:extLst>
          </p:cNvPr>
          <p:cNvSpPr/>
          <p:nvPr/>
        </p:nvSpPr>
        <p:spPr>
          <a:xfrm>
            <a:off x="9429102" y="328910"/>
            <a:ext cx="25122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LEVEL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479429-F1AF-43C5-8203-95F59A346182}"/>
              </a:ext>
            </a:extLst>
          </p:cNvPr>
          <p:cNvSpPr/>
          <p:nvPr/>
        </p:nvSpPr>
        <p:spPr>
          <a:xfrm>
            <a:off x="-32645" y="196454"/>
            <a:ext cx="326480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HOW TO PLAY </a:t>
            </a:r>
          </a:p>
          <a:p>
            <a:pPr algn="ctr"/>
            <a:endParaRPr lang="en-US" sz="1200" b="1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TBarnum BT" panose="040404030B0602020202" pitchFamily="82" charset="0"/>
            </a:endParaRPr>
          </a:p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THROW YOUR KNIVES TO HIT</a:t>
            </a:r>
          </a:p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THE 10 COLOURED SEGMENTS </a:t>
            </a:r>
          </a:p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OF THE BOARD BY CLICKING ON </a:t>
            </a:r>
          </a:p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EACH OF THEM AS IT SPINS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502870-418D-49FD-9465-2772D929D72E}"/>
              </a:ext>
            </a:extLst>
          </p:cNvPr>
          <p:cNvSpPr/>
          <p:nvPr/>
        </p:nvSpPr>
        <p:spPr>
          <a:xfrm>
            <a:off x="175168" y="2224174"/>
            <a:ext cx="284917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MAKE SURE YOU AVOID</a:t>
            </a:r>
          </a:p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HITTING YOUR GLAMOROUS</a:t>
            </a:r>
          </a:p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ASSISTANT THOUGH!</a:t>
            </a:r>
          </a:p>
          <a:p>
            <a:pPr algn="ctr"/>
            <a:endParaRPr lang="en-US" sz="2000" b="1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TBarnum BT" panose="040404030B0602020202" pitchFamily="82" charset="0"/>
            </a:endParaRPr>
          </a:p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THE WHEEL WILL ROTATE </a:t>
            </a:r>
          </a:p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MORE QUICKLY AT EACH </a:t>
            </a:r>
          </a:p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55695E-3935-459A-98DF-A26AAD697F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9892" y="4590887"/>
            <a:ext cx="599731" cy="99101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BEF3EC5-8965-499D-9A1A-5CB7A3DBBE66}"/>
              </a:ext>
            </a:extLst>
          </p:cNvPr>
          <p:cNvSpPr/>
          <p:nvPr/>
        </p:nvSpPr>
        <p:spPr>
          <a:xfrm>
            <a:off x="541198" y="5532206"/>
            <a:ext cx="21171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CLICK THIS BUTTON</a:t>
            </a:r>
          </a:p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TO START THE SPIN </a:t>
            </a:r>
          </a:p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– AND STOP IT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06884D-E813-4B5B-A7DC-E7959D4F87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5095" y="4708516"/>
            <a:ext cx="731379" cy="9910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9D8DEF5-48EE-48FC-9F30-5D54033A42DE}"/>
              </a:ext>
            </a:extLst>
          </p:cNvPr>
          <p:cNvSpPr/>
          <p:nvPr/>
        </p:nvSpPr>
        <p:spPr>
          <a:xfrm>
            <a:off x="9438061" y="5699534"/>
            <a:ext cx="25654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CLICK THIS BUTTON</a:t>
            </a:r>
          </a:p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TO REMOVE THE KNIVES</a:t>
            </a:r>
          </a:p>
        </p:txBody>
      </p:sp>
      <p:sp>
        <p:nvSpPr>
          <p:cNvPr id="22" name="Rectangle 21">
            <a:hlinkClick r:id="rId10" action="ppaction://hlinksldjump"/>
            <a:extLst>
              <a:ext uri="{FF2B5EF4-FFF2-40B4-BE49-F238E27FC236}">
                <a16:creationId xmlns:a16="http://schemas.microsoft.com/office/drawing/2014/main" id="{34F4EB7D-B921-491C-AFB7-5F87A0A06817}"/>
              </a:ext>
            </a:extLst>
          </p:cNvPr>
          <p:cNvSpPr/>
          <p:nvPr/>
        </p:nvSpPr>
        <p:spPr>
          <a:xfrm>
            <a:off x="9429102" y="3226295"/>
            <a:ext cx="26308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427262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7838B2DB-8FFA-48D5-A30D-FE423CA5DD8D}"/>
              </a:ext>
            </a:extLst>
          </p:cNvPr>
          <p:cNvSpPr/>
          <p:nvPr/>
        </p:nvSpPr>
        <p:spPr>
          <a:xfrm>
            <a:off x="1474002" y="4971735"/>
            <a:ext cx="915842" cy="1040452"/>
          </a:xfrm>
          <a:prstGeom prst="roundRect">
            <a:avLst>
              <a:gd name="adj" fmla="val 23853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CF617A6-BD8F-47F5-91EF-D8F86EF01147}"/>
              </a:ext>
            </a:extLst>
          </p:cNvPr>
          <p:cNvSpPr/>
          <p:nvPr/>
        </p:nvSpPr>
        <p:spPr>
          <a:xfrm>
            <a:off x="3192905" y="1632923"/>
            <a:ext cx="5977387" cy="5221779"/>
          </a:xfrm>
          <a:prstGeom prst="triangle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D9E5AF-713C-4DE5-A10F-AE823C0C718F}"/>
              </a:ext>
            </a:extLst>
          </p:cNvPr>
          <p:cNvSpPr/>
          <p:nvPr/>
        </p:nvSpPr>
        <p:spPr>
          <a:xfrm>
            <a:off x="3020390" y="376558"/>
            <a:ext cx="6299755" cy="6267383"/>
          </a:xfrm>
          <a:prstGeom prst="ellipse">
            <a:avLst/>
          </a:prstGeom>
          <a:effectLst>
            <a:outerShdw blurRad="165100" dist="279400" dir="5400000" sx="101000" sy="101000" algn="t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0" name="Picture 169" descr="A picture containing clock&#10;&#10;Description automatically generated">
            <a:extLst>
              <a:ext uri="{FF2B5EF4-FFF2-40B4-BE49-F238E27FC236}">
                <a16:creationId xmlns:a16="http://schemas.microsoft.com/office/drawing/2014/main" id="{5B030BCF-8012-4E2D-9CC7-C7F0556A4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55" y="37452"/>
            <a:ext cx="6640300" cy="684282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31" name="TOP 6 Group 30">
            <a:extLst>
              <a:ext uri="{FF2B5EF4-FFF2-40B4-BE49-F238E27FC236}">
                <a16:creationId xmlns:a16="http://schemas.microsoft.com/office/drawing/2014/main" id="{6F60F4DB-27A2-486B-9251-7833BF2D58A5}"/>
              </a:ext>
            </a:extLst>
          </p:cNvPr>
          <p:cNvGrpSpPr/>
          <p:nvPr/>
        </p:nvGrpSpPr>
        <p:grpSpPr>
          <a:xfrm rot="10800000">
            <a:off x="4214827" y="213024"/>
            <a:ext cx="3786400" cy="6491678"/>
            <a:chOff x="4320049" y="132321"/>
            <a:chExt cx="3786400" cy="649167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AFAB2D-5A5E-47EE-B24B-DCF249A24218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C8BB24-65C9-44B5-B2E4-25AB58308335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TOP 8 Group 36">
            <a:extLst>
              <a:ext uri="{FF2B5EF4-FFF2-40B4-BE49-F238E27FC236}">
                <a16:creationId xmlns:a16="http://schemas.microsoft.com/office/drawing/2014/main" id="{43701D37-8EE1-4BD7-8A2D-A13E817272DC}"/>
              </a:ext>
            </a:extLst>
          </p:cNvPr>
          <p:cNvGrpSpPr/>
          <p:nvPr/>
        </p:nvGrpSpPr>
        <p:grpSpPr>
          <a:xfrm rot="-6480000">
            <a:off x="4215483" y="213335"/>
            <a:ext cx="3786400" cy="6491678"/>
            <a:chOff x="4320049" y="132321"/>
            <a:chExt cx="3786400" cy="649167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C2175EE-3AF1-4703-B093-F9E0D927FB1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3917A2D-3873-4010-BDF8-6643E1444F11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TOP 9 Group 39">
            <a:extLst>
              <a:ext uri="{FF2B5EF4-FFF2-40B4-BE49-F238E27FC236}">
                <a16:creationId xmlns:a16="http://schemas.microsoft.com/office/drawing/2014/main" id="{37B45296-C38D-498C-9E56-F885ACB3E39C}"/>
              </a:ext>
            </a:extLst>
          </p:cNvPr>
          <p:cNvGrpSpPr/>
          <p:nvPr/>
        </p:nvGrpSpPr>
        <p:grpSpPr>
          <a:xfrm rot="-4320000">
            <a:off x="4215484" y="204005"/>
            <a:ext cx="3786400" cy="6491678"/>
            <a:chOff x="4320049" y="132321"/>
            <a:chExt cx="3786400" cy="649167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67D404B-85C0-49CB-80D1-4E36404A1BB1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60F4EC0-7B0A-4B92-9297-9F6210FCEA54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TOP 10 Group 42">
            <a:extLst>
              <a:ext uri="{FF2B5EF4-FFF2-40B4-BE49-F238E27FC236}">
                <a16:creationId xmlns:a16="http://schemas.microsoft.com/office/drawing/2014/main" id="{E80FCAA0-B67E-47FC-9579-D6409BC8F5C1}"/>
              </a:ext>
            </a:extLst>
          </p:cNvPr>
          <p:cNvGrpSpPr/>
          <p:nvPr/>
        </p:nvGrpSpPr>
        <p:grpSpPr>
          <a:xfrm rot="-2160000">
            <a:off x="4214826" y="213024"/>
            <a:ext cx="3786400" cy="6491678"/>
            <a:chOff x="4320049" y="132321"/>
            <a:chExt cx="3786400" cy="649167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6259D6-7613-45D9-8EA9-FBA825AFE1EE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0DC345-F429-40A7-8C5C-0252723FEDE7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TOP 5 Group 45">
            <a:extLst>
              <a:ext uri="{FF2B5EF4-FFF2-40B4-BE49-F238E27FC236}">
                <a16:creationId xmlns:a16="http://schemas.microsoft.com/office/drawing/2014/main" id="{AA1F7B09-C500-4F50-BE24-A5ADC8147BAD}"/>
              </a:ext>
            </a:extLst>
          </p:cNvPr>
          <p:cNvGrpSpPr/>
          <p:nvPr/>
        </p:nvGrpSpPr>
        <p:grpSpPr>
          <a:xfrm rot="8640000">
            <a:off x="4214826" y="213024"/>
            <a:ext cx="3786400" cy="6491678"/>
            <a:chOff x="4320049" y="132321"/>
            <a:chExt cx="3786400" cy="6491678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14C8587-F2ED-42D3-9D70-300F7681839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540C89A-2FD0-4748-8C41-E58744F28AD8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TOP 4 Group 48">
            <a:extLst>
              <a:ext uri="{FF2B5EF4-FFF2-40B4-BE49-F238E27FC236}">
                <a16:creationId xmlns:a16="http://schemas.microsoft.com/office/drawing/2014/main" id="{2B40FBAE-98FD-45B8-ACB7-01582FAE7D2F}"/>
              </a:ext>
            </a:extLst>
          </p:cNvPr>
          <p:cNvGrpSpPr/>
          <p:nvPr/>
        </p:nvGrpSpPr>
        <p:grpSpPr>
          <a:xfrm rot="6480000">
            <a:off x="4215484" y="223210"/>
            <a:ext cx="3786400" cy="6491678"/>
            <a:chOff x="4320049" y="132321"/>
            <a:chExt cx="3786400" cy="6491678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EBA10F7-25E0-4456-99D9-4D085713CE9A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74C76CB-4ACA-4CE8-BB68-D6034F362BDC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TOP 3 Group 51">
            <a:extLst>
              <a:ext uri="{FF2B5EF4-FFF2-40B4-BE49-F238E27FC236}">
                <a16:creationId xmlns:a16="http://schemas.microsoft.com/office/drawing/2014/main" id="{2D97EE79-3185-4667-B5DD-C7FDDE470CD1}"/>
              </a:ext>
            </a:extLst>
          </p:cNvPr>
          <p:cNvGrpSpPr/>
          <p:nvPr/>
        </p:nvGrpSpPr>
        <p:grpSpPr>
          <a:xfrm rot="4320000">
            <a:off x="4215484" y="223210"/>
            <a:ext cx="3786400" cy="6491678"/>
            <a:chOff x="4320049" y="132321"/>
            <a:chExt cx="3786400" cy="6491678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5686DDA-3EE0-4FBC-9E56-872BB332F6A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52580C7-52AB-46D1-B2F7-B03666AEAEAA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TOP 2 Group 54">
            <a:extLst>
              <a:ext uri="{FF2B5EF4-FFF2-40B4-BE49-F238E27FC236}">
                <a16:creationId xmlns:a16="http://schemas.microsoft.com/office/drawing/2014/main" id="{C5A524EC-4FAB-40D7-B011-FF964A5144D0}"/>
              </a:ext>
            </a:extLst>
          </p:cNvPr>
          <p:cNvGrpSpPr/>
          <p:nvPr/>
        </p:nvGrpSpPr>
        <p:grpSpPr>
          <a:xfrm rot="2160000">
            <a:off x="4214826" y="213024"/>
            <a:ext cx="3786400" cy="6491678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ED98E3-8D3A-4888-A551-B24F721CBD04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7B9C61D-8274-4314-9673-C7AA5B150E2B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TOP 1 Group 66">
            <a:extLst>
              <a:ext uri="{FF2B5EF4-FFF2-40B4-BE49-F238E27FC236}">
                <a16:creationId xmlns:a16="http://schemas.microsoft.com/office/drawing/2014/main" id="{9B90B64F-4AAB-43DC-9863-F8BD301A2E82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320049" y="132321"/>
            <a:chExt cx="3786400" cy="6491678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9C14A59-88F1-48C0-B0A3-1A93B4DB9ED4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B24C055-A008-40B4-8004-0B90814BE69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814FE1-7374-49A1-B893-7ED0BCAAACA1}"/>
              </a:ext>
            </a:extLst>
          </p:cNvPr>
          <p:cNvCxnSpPr>
            <a:cxnSpLocks/>
          </p:cNvCxnSpPr>
          <p:nvPr/>
        </p:nvCxnSpPr>
        <p:spPr>
          <a:xfrm>
            <a:off x="6108026" y="29863"/>
            <a:ext cx="0" cy="685800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TOP 7 Group 33">
            <a:extLst>
              <a:ext uri="{FF2B5EF4-FFF2-40B4-BE49-F238E27FC236}">
                <a16:creationId xmlns:a16="http://schemas.microsoft.com/office/drawing/2014/main" id="{22DC6968-FFA2-4022-B217-697D846D8A43}"/>
              </a:ext>
            </a:extLst>
          </p:cNvPr>
          <p:cNvGrpSpPr/>
          <p:nvPr/>
        </p:nvGrpSpPr>
        <p:grpSpPr>
          <a:xfrm rot="-8640000">
            <a:off x="4214826" y="213024"/>
            <a:ext cx="3786400" cy="6491678"/>
            <a:chOff x="4320049" y="132321"/>
            <a:chExt cx="3786400" cy="6491678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2C0C817-1198-4E14-B618-A01E232118D3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03135BE-258F-4EDC-A175-4C0A317A343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K 2 Group 2">
            <a:extLst>
              <a:ext uri="{FF2B5EF4-FFF2-40B4-BE49-F238E27FC236}">
                <a16:creationId xmlns:a16="http://schemas.microsoft.com/office/drawing/2014/main" id="{B0B97E40-2446-428E-8676-40DEF0E3F0A3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E5F762E-DD99-4951-A63F-9EF20E8B98BB}"/>
                </a:ext>
              </a:extLst>
            </p:cNvPr>
            <p:cNvGrpSpPr/>
            <p:nvPr/>
          </p:nvGrpSpPr>
          <p:grpSpPr>
            <a:xfrm rot="216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2AEF7EE-92B3-49EC-9A35-DFE13873DCE0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D034D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56C9C71-7807-498D-9545-E9B5E94A9896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C8FBD6E2-24FF-4557-9FB0-549754356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7125575" y="2049101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4" name="K 4 Group 4">
            <a:extLst>
              <a:ext uri="{FF2B5EF4-FFF2-40B4-BE49-F238E27FC236}">
                <a16:creationId xmlns:a16="http://schemas.microsoft.com/office/drawing/2014/main" id="{BF9AE7E3-F572-4524-B39A-985AEF20C5D0}"/>
              </a:ext>
            </a:extLst>
          </p:cNvPr>
          <p:cNvGrpSpPr/>
          <p:nvPr/>
        </p:nvGrpSpPr>
        <p:grpSpPr>
          <a:xfrm>
            <a:off x="2862187" y="1565663"/>
            <a:ext cx="6491678" cy="3786400"/>
            <a:chOff x="2862843" y="1575849"/>
            <a:chExt cx="6491678" cy="378640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93D9AE4-B3FE-4418-9AA3-D5FB03AFC04D}"/>
                </a:ext>
              </a:extLst>
            </p:cNvPr>
            <p:cNvGrpSpPr/>
            <p:nvPr/>
          </p:nvGrpSpPr>
          <p:grpSpPr>
            <a:xfrm rot="648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E240CFA-F1A7-4C4E-B26E-E33FF9652641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3902F43-3599-4F81-BA4E-7D420F0B833C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F747C6EF-18A5-441A-BFE7-E9A67402F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7626509" y="4295139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9" name="K 3 Group 3">
            <a:extLst>
              <a:ext uri="{FF2B5EF4-FFF2-40B4-BE49-F238E27FC236}">
                <a16:creationId xmlns:a16="http://schemas.microsoft.com/office/drawing/2014/main" id="{B654EB2A-8699-420D-AEA6-FD8C79E70CCF}"/>
              </a:ext>
            </a:extLst>
          </p:cNvPr>
          <p:cNvGrpSpPr/>
          <p:nvPr/>
        </p:nvGrpSpPr>
        <p:grpSpPr>
          <a:xfrm>
            <a:off x="2862187" y="1565663"/>
            <a:ext cx="6491678" cy="3786400"/>
            <a:chOff x="2862843" y="1575849"/>
            <a:chExt cx="6491678" cy="3786400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9E22087-AEFA-40A4-9C18-5E353123DB36}"/>
                </a:ext>
              </a:extLst>
            </p:cNvPr>
            <p:cNvGrpSpPr/>
            <p:nvPr/>
          </p:nvGrpSpPr>
          <p:grpSpPr>
            <a:xfrm rot="432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B71DF93-3782-40BD-9ACF-56052EFC0E74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A1533D8-5855-4DA2-B445-F99C9147EED3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05180507-4772-4C29-A625-70596F256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7793693" y="3112638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4" name="K 5 Group 5">
            <a:extLst>
              <a:ext uri="{FF2B5EF4-FFF2-40B4-BE49-F238E27FC236}">
                <a16:creationId xmlns:a16="http://schemas.microsoft.com/office/drawing/2014/main" id="{43B7266C-70A6-4B22-B4BF-35052F334AD2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718535D-D75C-42FB-A61E-5FA26BDA0C00}"/>
                </a:ext>
              </a:extLst>
            </p:cNvPr>
            <p:cNvGrpSpPr/>
            <p:nvPr/>
          </p:nvGrpSpPr>
          <p:grpSpPr>
            <a:xfrm rot="864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B40E141-25C7-4543-A069-DB6DEE41D210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BB07AA2-AAFF-4F25-A352-A748A9D51DA6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157E22EB-B4F1-4415-B664-13C921BE0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6739509" y="4920824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9" name="K 1 Group 1">
            <a:extLst>
              <a:ext uri="{FF2B5EF4-FFF2-40B4-BE49-F238E27FC236}">
                <a16:creationId xmlns:a16="http://schemas.microsoft.com/office/drawing/2014/main" id="{3DAAED0C-B560-40B5-91BD-223343C2FFA2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CBD04FD-1599-421D-9196-487471779945}"/>
                </a:ext>
              </a:extLst>
            </p:cNvPr>
            <p:cNvGrpSpPr/>
            <p:nvPr/>
          </p:nvGrpSpPr>
          <p:grpSpPr>
            <a:xfrm>
              <a:off x="4215482" y="223210"/>
              <a:ext cx="3786400" cy="6491678"/>
              <a:chOff x="4320049" y="132321"/>
              <a:chExt cx="3786400" cy="6491678"/>
            </a:xfrm>
            <a:solidFill>
              <a:srgbClr val="000000">
                <a:alpha val="0"/>
              </a:srgbClr>
            </a:solidFill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E67176F-6509-47A5-9209-348396C1F1D7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37C0F5B3-352C-4BBD-8F0C-B06E6D1C7DCA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25514AC1-AB77-47DB-B5AD-B0003813A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6701802" y="1002256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4" name="K 7 Group 7">
            <a:extLst>
              <a:ext uri="{FF2B5EF4-FFF2-40B4-BE49-F238E27FC236}">
                <a16:creationId xmlns:a16="http://schemas.microsoft.com/office/drawing/2014/main" id="{D2273D12-0781-4480-86FF-F522274A44CB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F79590B-5757-41F0-98AB-D80CA771FAC4}"/>
                </a:ext>
              </a:extLst>
            </p:cNvPr>
            <p:cNvGrpSpPr/>
            <p:nvPr/>
          </p:nvGrpSpPr>
          <p:grpSpPr>
            <a:xfrm rot="-864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C2CADE2-A02C-4CA3-A5E9-1CF449FE82B4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6D5CF3C-F3DD-4C3A-8B42-D9B3D658B8FE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A1796DB6-DC8F-4AB3-BC7D-DF2A88F56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4547841" y="4295139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9" name="K 8 Group 8">
            <a:extLst>
              <a:ext uri="{FF2B5EF4-FFF2-40B4-BE49-F238E27FC236}">
                <a16:creationId xmlns:a16="http://schemas.microsoft.com/office/drawing/2014/main" id="{0D8A1C36-109F-4779-AA0C-DED168B02894}"/>
              </a:ext>
            </a:extLst>
          </p:cNvPr>
          <p:cNvGrpSpPr/>
          <p:nvPr/>
        </p:nvGrpSpPr>
        <p:grpSpPr>
          <a:xfrm>
            <a:off x="2862187" y="1565663"/>
            <a:ext cx="6491678" cy="3786400"/>
            <a:chOff x="2862843" y="1575849"/>
            <a:chExt cx="6491678" cy="378640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7B11B2F0-43F2-4022-A15F-0E63BA5137CD}"/>
                </a:ext>
              </a:extLst>
            </p:cNvPr>
            <p:cNvGrpSpPr/>
            <p:nvPr/>
          </p:nvGrpSpPr>
          <p:grpSpPr>
            <a:xfrm rot="-648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8BEE1C6D-9A19-41CA-8F71-4FCF0AE40378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542297F-9AA1-4006-95DC-CB0E8C0004BC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FA4F0307-E5FB-49C6-8D2D-FF5080819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4870799" y="3130664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4" name="K 9 Group 9">
            <a:extLst>
              <a:ext uri="{FF2B5EF4-FFF2-40B4-BE49-F238E27FC236}">
                <a16:creationId xmlns:a16="http://schemas.microsoft.com/office/drawing/2014/main" id="{DDBB7CB4-D6FE-4808-9CD7-21C3927B6931}"/>
              </a:ext>
            </a:extLst>
          </p:cNvPr>
          <p:cNvGrpSpPr/>
          <p:nvPr/>
        </p:nvGrpSpPr>
        <p:grpSpPr>
          <a:xfrm>
            <a:off x="2862187" y="1565663"/>
            <a:ext cx="6491678" cy="3786400"/>
            <a:chOff x="2862843" y="1575849"/>
            <a:chExt cx="6491678" cy="3786400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DDEDB73A-9E36-40E4-B0A3-504419044A7E}"/>
                </a:ext>
              </a:extLst>
            </p:cNvPr>
            <p:cNvGrpSpPr/>
            <p:nvPr/>
          </p:nvGrpSpPr>
          <p:grpSpPr>
            <a:xfrm rot="-432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8E72104D-E083-48F3-AC68-D1407A94F9C1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56631D9-FE70-4DD0-AE0A-621A6071F3CB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6338A5FB-4B09-4724-97D4-8E1E20C7A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4547842" y="2071392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9" name="K 10 Group 10">
            <a:extLst>
              <a:ext uri="{FF2B5EF4-FFF2-40B4-BE49-F238E27FC236}">
                <a16:creationId xmlns:a16="http://schemas.microsoft.com/office/drawing/2014/main" id="{F3684581-239B-4F3E-84C2-ACCFB9417E1C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F9808792-AB79-4283-9289-F4FD11A57AEE}"/>
                </a:ext>
              </a:extLst>
            </p:cNvPr>
            <p:cNvGrpSpPr/>
            <p:nvPr/>
          </p:nvGrpSpPr>
          <p:grpSpPr>
            <a:xfrm rot="-216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755EA7E0-8383-418B-AFEF-72B8F505B0C4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F1FFA9C-2355-48E0-9CFD-3BD96471B716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AFBB3129-4D12-44CE-B29B-A176A0C3A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5204046" y="1014915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5" name="K 6 Group 12">
            <a:extLst>
              <a:ext uri="{FF2B5EF4-FFF2-40B4-BE49-F238E27FC236}">
                <a16:creationId xmlns:a16="http://schemas.microsoft.com/office/drawing/2014/main" id="{736E0EA5-B5F1-4D3A-B1D7-E663735E886C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02800" y="183161"/>
            <a:chExt cx="3786400" cy="6491678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875F6C4-6E9A-4188-942A-7FDBDBDEF5F1}"/>
                </a:ext>
              </a:extLst>
            </p:cNvPr>
            <p:cNvGrpSpPr/>
            <p:nvPr/>
          </p:nvGrpSpPr>
          <p:grpSpPr>
            <a:xfrm rot="10800000">
              <a:off x="4202800" y="183161"/>
              <a:ext cx="3786400" cy="6491678"/>
              <a:chOff x="4320049" y="132321"/>
              <a:chExt cx="3786400" cy="6491678"/>
            </a:xfrm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8146C3C-8C00-4761-B1B8-96AF0B285715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7E70922-8D6D-44AF-8184-5C082B1BA466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0D1B534A-184C-4777-A516-EA7FD9F00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5511812" y="4735217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6" name="Top L hand Group 15">
            <a:extLst>
              <a:ext uri="{FF2B5EF4-FFF2-40B4-BE49-F238E27FC236}">
                <a16:creationId xmlns:a16="http://schemas.microsoft.com/office/drawing/2014/main" id="{D3FD0538-2641-49C5-9F30-EB65A325B68E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63425CC-26E1-480C-B354-2237AB7A6AB5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EE2E90C-75DD-4F5A-AFC0-2C3ECEF0DE22}"/>
                </a:ext>
              </a:extLst>
            </p:cNvPr>
            <p:cNvSpPr/>
            <p:nvPr/>
          </p:nvSpPr>
          <p:spPr>
            <a:xfrm>
              <a:off x="7346145" y="981244"/>
              <a:ext cx="798653" cy="925975"/>
            </a:xfrm>
            <a:custGeom>
              <a:avLst/>
              <a:gdLst>
                <a:gd name="connsiteX0" fmla="*/ 266218 w 798653"/>
                <a:gd name="connsiteY0" fmla="*/ 879676 h 925975"/>
                <a:gd name="connsiteX1" fmla="*/ 289367 w 798653"/>
                <a:gd name="connsiteY1" fmla="*/ 787079 h 925975"/>
                <a:gd name="connsiteX2" fmla="*/ 335666 w 798653"/>
                <a:gd name="connsiteY2" fmla="*/ 740780 h 925975"/>
                <a:gd name="connsiteX3" fmla="*/ 416689 w 798653"/>
                <a:gd name="connsiteY3" fmla="*/ 671332 h 925975"/>
                <a:gd name="connsiteX4" fmla="*/ 462988 w 798653"/>
                <a:gd name="connsiteY4" fmla="*/ 601884 h 925975"/>
                <a:gd name="connsiteX5" fmla="*/ 486137 w 798653"/>
                <a:gd name="connsiteY5" fmla="*/ 567160 h 925975"/>
                <a:gd name="connsiteX6" fmla="*/ 520861 w 798653"/>
                <a:gd name="connsiteY6" fmla="*/ 532436 h 925975"/>
                <a:gd name="connsiteX7" fmla="*/ 544010 w 798653"/>
                <a:gd name="connsiteY7" fmla="*/ 497712 h 925975"/>
                <a:gd name="connsiteX8" fmla="*/ 601884 w 798653"/>
                <a:gd name="connsiteY8" fmla="*/ 451413 h 925975"/>
                <a:gd name="connsiteX9" fmla="*/ 682907 w 798653"/>
                <a:gd name="connsiteY9" fmla="*/ 428264 h 925975"/>
                <a:gd name="connsiteX10" fmla="*/ 729205 w 798653"/>
                <a:gd name="connsiteY10" fmla="*/ 370390 h 925975"/>
                <a:gd name="connsiteX11" fmla="*/ 775504 w 798653"/>
                <a:gd name="connsiteY11" fmla="*/ 312517 h 925975"/>
                <a:gd name="connsiteX12" fmla="*/ 798653 w 798653"/>
                <a:gd name="connsiteY12" fmla="*/ 243069 h 925975"/>
                <a:gd name="connsiteX13" fmla="*/ 763929 w 798653"/>
                <a:gd name="connsiteY13" fmla="*/ 23150 h 925975"/>
                <a:gd name="connsiteX14" fmla="*/ 740780 w 798653"/>
                <a:gd name="connsiteY14" fmla="*/ 0 h 925975"/>
                <a:gd name="connsiteX15" fmla="*/ 671332 w 798653"/>
                <a:gd name="connsiteY15" fmla="*/ 11575 h 925975"/>
                <a:gd name="connsiteX16" fmla="*/ 601884 w 798653"/>
                <a:gd name="connsiteY16" fmla="*/ 34725 h 925975"/>
                <a:gd name="connsiteX17" fmla="*/ 544010 w 798653"/>
                <a:gd name="connsiteY17" fmla="*/ 92598 h 925975"/>
                <a:gd name="connsiteX18" fmla="*/ 486137 w 798653"/>
                <a:gd name="connsiteY18" fmla="*/ 162046 h 925975"/>
                <a:gd name="connsiteX19" fmla="*/ 451413 w 798653"/>
                <a:gd name="connsiteY19" fmla="*/ 289368 h 925975"/>
                <a:gd name="connsiteX20" fmla="*/ 416689 w 798653"/>
                <a:gd name="connsiteY20" fmla="*/ 312517 h 925975"/>
                <a:gd name="connsiteX21" fmla="*/ 370390 w 798653"/>
                <a:gd name="connsiteY21" fmla="*/ 358816 h 925975"/>
                <a:gd name="connsiteX22" fmla="*/ 358815 w 798653"/>
                <a:gd name="connsiteY22" fmla="*/ 393540 h 925975"/>
                <a:gd name="connsiteX23" fmla="*/ 335666 w 798653"/>
                <a:gd name="connsiteY23" fmla="*/ 428264 h 925975"/>
                <a:gd name="connsiteX24" fmla="*/ 266218 w 798653"/>
                <a:gd name="connsiteY24" fmla="*/ 474562 h 925975"/>
                <a:gd name="connsiteX25" fmla="*/ 208345 w 798653"/>
                <a:gd name="connsiteY25" fmla="*/ 520861 h 925975"/>
                <a:gd name="connsiteX26" fmla="*/ 185195 w 798653"/>
                <a:gd name="connsiteY26" fmla="*/ 544011 h 925975"/>
                <a:gd name="connsiteX27" fmla="*/ 81023 w 798653"/>
                <a:gd name="connsiteY27" fmla="*/ 601884 h 925975"/>
                <a:gd name="connsiteX28" fmla="*/ 57874 w 798653"/>
                <a:gd name="connsiteY28" fmla="*/ 636608 h 925975"/>
                <a:gd name="connsiteX29" fmla="*/ 23150 w 798653"/>
                <a:gd name="connsiteY29" fmla="*/ 648183 h 925975"/>
                <a:gd name="connsiteX30" fmla="*/ 0 w 798653"/>
                <a:gd name="connsiteY30" fmla="*/ 694481 h 925975"/>
                <a:gd name="connsiteX31" fmla="*/ 23150 w 798653"/>
                <a:gd name="connsiteY31" fmla="*/ 787079 h 925975"/>
                <a:gd name="connsiteX32" fmla="*/ 92598 w 798653"/>
                <a:gd name="connsiteY32" fmla="*/ 844952 h 925975"/>
                <a:gd name="connsiteX33" fmla="*/ 150471 w 798653"/>
                <a:gd name="connsiteY33" fmla="*/ 925975 h 925975"/>
                <a:gd name="connsiteX34" fmla="*/ 219919 w 798653"/>
                <a:gd name="connsiteY34" fmla="*/ 914400 h 925975"/>
                <a:gd name="connsiteX35" fmla="*/ 266218 w 798653"/>
                <a:gd name="connsiteY35" fmla="*/ 879676 h 92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8653" h="925975">
                  <a:moveTo>
                    <a:pt x="266218" y="879676"/>
                  </a:moveTo>
                  <a:cubicBezTo>
                    <a:pt x="277793" y="858456"/>
                    <a:pt x="279482" y="800918"/>
                    <a:pt x="289367" y="787079"/>
                  </a:cubicBezTo>
                  <a:cubicBezTo>
                    <a:pt x="302053" y="769319"/>
                    <a:pt x="317506" y="752887"/>
                    <a:pt x="335666" y="740780"/>
                  </a:cubicBezTo>
                  <a:cubicBezTo>
                    <a:pt x="367083" y="719836"/>
                    <a:pt x="394234" y="705014"/>
                    <a:pt x="416689" y="671332"/>
                  </a:cubicBezTo>
                  <a:lnTo>
                    <a:pt x="462988" y="601884"/>
                  </a:lnTo>
                  <a:cubicBezTo>
                    <a:pt x="470704" y="590309"/>
                    <a:pt x="476300" y="576997"/>
                    <a:pt x="486137" y="567160"/>
                  </a:cubicBezTo>
                  <a:cubicBezTo>
                    <a:pt x="497712" y="555585"/>
                    <a:pt x="510382" y="545011"/>
                    <a:pt x="520861" y="532436"/>
                  </a:cubicBezTo>
                  <a:cubicBezTo>
                    <a:pt x="529767" y="521749"/>
                    <a:pt x="535320" y="508575"/>
                    <a:pt x="544010" y="497712"/>
                  </a:cubicBezTo>
                  <a:cubicBezTo>
                    <a:pt x="558365" y="479768"/>
                    <a:pt x="581830" y="461440"/>
                    <a:pt x="601884" y="451413"/>
                  </a:cubicBezTo>
                  <a:cubicBezTo>
                    <a:pt x="618493" y="443108"/>
                    <a:pt x="668067" y="431974"/>
                    <a:pt x="682907" y="428264"/>
                  </a:cubicBezTo>
                  <a:cubicBezTo>
                    <a:pt x="738810" y="372359"/>
                    <a:pt x="670789" y="443409"/>
                    <a:pt x="729205" y="370390"/>
                  </a:cubicBezTo>
                  <a:cubicBezTo>
                    <a:pt x="753258" y="340324"/>
                    <a:pt x="757690" y="352600"/>
                    <a:pt x="775504" y="312517"/>
                  </a:cubicBezTo>
                  <a:cubicBezTo>
                    <a:pt x="785414" y="290219"/>
                    <a:pt x="798653" y="243069"/>
                    <a:pt x="798653" y="243069"/>
                  </a:cubicBezTo>
                  <a:cubicBezTo>
                    <a:pt x="798626" y="242718"/>
                    <a:pt x="796478" y="55701"/>
                    <a:pt x="763929" y="23150"/>
                  </a:cubicBezTo>
                  <a:lnTo>
                    <a:pt x="740780" y="0"/>
                  </a:lnTo>
                  <a:cubicBezTo>
                    <a:pt x="717631" y="3858"/>
                    <a:pt x="694100" y="5883"/>
                    <a:pt x="671332" y="11575"/>
                  </a:cubicBezTo>
                  <a:cubicBezTo>
                    <a:pt x="647659" y="17493"/>
                    <a:pt x="601884" y="34725"/>
                    <a:pt x="601884" y="34725"/>
                  </a:cubicBezTo>
                  <a:cubicBezTo>
                    <a:pt x="559442" y="98387"/>
                    <a:pt x="601885" y="44370"/>
                    <a:pt x="544010" y="92598"/>
                  </a:cubicBezTo>
                  <a:cubicBezTo>
                    <a:pt x="510589" y="120448"/>
                    <a:pt x="508899" y="127903"/>
                    <a:pt x="486137" y="162046"/>
                  </a:cubicBezTo>
                  <a:cubicBezTo>
                    <a:pt x="482527" y="180094"/>
                    <a:pt x="464967" y="280332"/>
                    <a:pt x="451413" y="289368"/>
                  </a:cubicBezTo>
                  <a:lnTo>
                    <a:pt x="416689" y="312517"/>
                  </a:lnTo>
                  <a:cubicBezTo>
                    <a:pt x="385822" y="405114"/>
                    <a:pt x="432122" y="297084"/>
                    <a:pt x="370390" y="358816"/>
                  </a:cubicBezTo>
                  <a:cubicBezTo>
                    <a:pt x="361763" y="367443"/>
                    <a:pt x="364271" y="382627"/>
                    <a:pt x="358815" y="393540"/>
                  </a:cubicBezTo>
                  <a:cubicBezTo>
                    <a:pt x="352594" y="405982"/>
                    <a:pt x="346135" y="419104"/>
                    <a:pt x="335666" y="428264"/>
                  </a:cubicBezTo>
                  <a:cubicBezTo>
                    <a:pt x="314728" y="446585"/>
                    <a:pt x="285891" y="454889"/>
                    <a:pt x="266218" y="474562"/>
                  </a:cubicBezTo>
                  <a:cubicBezTo>
                    <a:pt x="210328" y="530454"/>
                    <a:pt x="281346" y="462460"/>
                    <a:pt x="208345" y="520861"/>
                  </a:cubicBezTo>
                  <a:cubicBezTo>
                    <a:pt x="199823" y="527678"/>
                    <a:pt x="193925" y="537463"/>
                    <a:pt x="185195" y="544011"/>
                  </a:cubicBezTo>
                  <a:cubicBezTo>
                    <a:pt x="121517" y="591769"/>
                    <a:pt x="135159" y="583838"/>
                    <a:pt x="81023" y="601884"/>
                  </a:cubicBezTo>
                  <a:cubicBezTo>
                    <a:pt x="73307" y="613459"/>
                    <a:pt x="68737" y="627918"/>
                    <a:pt x="57874" y="636608"/>
                  </a:cubicBezTo>
                  <a:cubicBezTo>
                    <a:pt x="48347" y="644230"/>
                    <a:pt x="31777" y="639556"/>
                    <a:pt x="23150" y="648183"/>
                  </a:cubicBezTo>
                  <a:cubicBezTo>
                    <a:pt x="10949" y="660384"/>
                    <a:pt x="7717" y="679048"/>
                    <a:pt x="0" y="694481"/>
                  </a:cubicBezTo>
                  <a:cubicBezTo>
                    <a:pt x="1670" y="702830"/>
                    <a:pt x="12980" y="771825"/>
                    <a:pt x="23150" y="787079"/>
                  </a:cubicBezTo>
                  <a:cubicBezTo>
                    <a:pt x="40975" y="813816"/>
                    <a:pt x="66975" y="827870"/>
                    <a:pt x="92598" y="844952"/>
                  </a:cubicBezTo>
                  <a:cubicBezTo>
                    <a:pt x="119605" y="925975"/>
                    <a:pt x="92598" y="906683"/>
                    <a:pt x="150471" y="925975"/>
                  </a:cubicBezTo>
                  <a:cubicBezTo>
                    <a:pt x="173620" y="922117"/>
                    <a:pt x="197009" y="919491"/>
                    <a:pt x="219919" y="914400"/>
                  </a:cubicBezTo>
                  <a:cubicBezTo>
                    <a:pt x="231829" y="911753"/>
                    <a:pt x="254643" y="900896"/>
                    <a:pt x="266218" y="879676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9" name="Top L leg Group 36">
            <a:extLst>
              <a:ext uri="{FF2B5EF4-FFF2-40B4-BE49-F238E27FC236}">
                <a16:creationId xmlns:a16="http://schemas.microsoft.com/office/drawing/2014/main" id="{E2ABB6E5-F5A4-471F-A023-D87851CD143E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1907E3E-752A-4FDF-B38C-EF98DDA43A33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9469E48-C6D2-4428-AE5B-C9B919C5681A}"/>
                </a:ext>
              </a:extLst>
            </p:cNvPr>
            <p:cNvSpPr/>
            <p:nvPr/>
          </p:nvSpPr>
          <p:spPr>
            <a:xfrm flipH="1">
              <a:off x="7118853" y="4510943"/>
              <a:ext cx="1266251" cy="1365813"/>
            </a:xfrm>
            <a:custGeom>
              <a:avLst/>
              <a:gdLst>
                <a:gd name="connsiteX0" fmla="*/ 965309 w 1266251"/>
                <a:gd name="connsiteY0" fmla="*/ 0 h 1365813"/>
                <a:gd name="connsiteX1" fmla="*/ 1000033 w 1266251"/>
                <a:gd name="connsiteY1" fmla="*/ 57873 h 1365813"/>
                <a:gd name="connsiteX2" fmla="*/ 1034757 w 1266251"/>
                <a:gd name="connsiteY2" fmla="*/ 69448 h 1365813"/>
                <a:gd name="connsiteX3" fmla="*/ 1092630 w 1266251"/>
                <a:gd name="connsiteY3" fmla="*/ 104172 h 1365813"/>
                <a:gd name="connsiteX4" fmla="*/ 1254676 w 1266251"/>
                <a:gd name="connsiteY4" fmla="*/ 127321 h 1365813"/>
                <a:gd name="connsiteX5" fmla="*/ 1266251 w 1266251"/>
                <a:gd name="connsiteY5" fmla="*/ 162045 h 1365813"/>
                <a:gd name="connsiteX6" fmla="*/ 1243101 w 1266251"/>
                <a:gd name="connsiteY6" fmla="*/ 289367 h 1365813"/>
                <a:gd name="connsiteX7" fmla="*/ 1219952 w 1266251"/>
                <a:gd name="connsiteY7" fmla="*/ 324091 h 1365813"/>
                <a:gd name="connsiteX8" fmla="*/ 1208377 w 1266251"/>
                <a:gd name="connsiteY8" fmla="*/ 358815 h 1365813"/>
                <a:gd name="connsiteX9" fmla="*/ 1173653 w 1266251"/>
                <a:gd name="connsiteY9" fmla="*/ 381964 h 1365813"/>
                <a:gd name="connsiteX10" fmla="*/ 1127354 w 1266251"/>
                <a:gd name="connsiteY10" fmla="*/ 428263 h 1365813"/>
                <a:gd name="connsiteX11" fmla="*/ 1104205 w 1266251"/>
                <a:gd name="connsiteY11" fmla="*/ 451413 h 1365813"/>
                <a:gd name="connsiteX12" fmla="*/ 1000033 w 1266251"/>
                <a:gd name="connsiteY12" fmla="*/ 486137 h 1365813"/>
                <a:gd name="connsiteX13" fmla="*/ 965309 w 1266251"/>
                <a:gd name="connsiteY13" fmla="*/ 497711 h 1365813"/>
                <a:gd name="connsiteX14" fmla="*/ 942159 w 1266251"/>
                <a:gd name="connsiteY14" fmla="*/ 520861 h 1365813"/>
                <a:gd name="connsiteX15" fmla="*/ 872711 w 1266251"/>
                <a:gd name="connsiteY15" fmla="*/ 567159 h 1365813"/>
                <a:gd name="connsiteX16" fmla="*/ 849562 w 1266251"/>
                <a:gd name="connsiteY16" fmla="*/ 590309 h 1365813"/>
                <a:gd name="connsiteX17" fmla="*/ 837987 w 1266251"/>
                <a:gd name="connsiteY17" fmla="*/ 625033 h 1365813"/>
                <a:gd name="connsiteX18" fmla="*/ 803263 w 1266251"/>
                <a:gd name="connsiteY18" fmla="*/ 648182 h 1365813"/>
                <a:gd name="connsiteX19" fmla="*/ 780114 w 1266251"/>
                <a:gd name="connsiteY19" fmla="*/ 671332 h 1365813"/>
                <a:gd name="connsiteX20" fmla="*/ 733815 w 1266251"/>
                <a:gd name="connsiteY20" fmla="*/ 717630 h 1365813"/>
                <a:gd name="connsiteX21" fmla="*/ 687516 w 1266251"/>
                <a:gd name="connsiteY21" fmla="*/ 763929 h 1365813"/>
                <a:gd name="connsiteX22" fmla="*/ 664367 w 1266251"/>
                <a:gd name="connsiteY22" fmla="*/ 798653 h 1365813"/>
                <a:gd name="connsiteX23" fmla="*/ 629643 w 1266251"/>
                <a:gd name="connsiteY23" fmla="*/ 833377 h 1365813"/>
                <a:gd name="connsiteX24" fmla="*/ 618068 w 1266251"/>
                <a:gd name="connsiteY24" fmla="*/ 868101 h 1365813"/>
                <a:gd name="connsiteX25" fmla="*/ 629643 w 1266251"/>
                <a:gd name="connsiteY25" fmla="*/ 1041721 h 1365813"/>
                <a:gd name="connsiteX26" fmla="*/ 456023 w 1266251"/>
                <a:gd name="connsiteY26" fmla="*/ 1053296 h 1365813"/>
                <a:gd name="connsiteX27" fmla="*/ 375000 w 1266251"/>
                <a:gd name="connsiteY27" fmla="*/ 1076445 h 1365813"/>
                <a:gd name="connsiteX28" fmla="*/ 270828 w 1266251"/>
                <a:gd name="connsiteY28" fmla="*/ 1169043 h 1365813"/>
                <a:gd name="connsiteX29" fmla="*/ 247678 w 1266251"/>
                <a:gd name="connsiteY29" fmla="*/ 1192192 h 1365813"/>
                <a:gd name="connsiteX30" fmla="*/ 201380 w 1266251"/>
                <a:gd name="connsiteY30" fmla="*/ 1250066 h 1365813"/>
                <a:gd name="connsiteX31" fmla="*/ 155081 w 1266251"/>
                <a:gd name="connsiteY31" fmla="*/ 1307939 h 1365813"/>
                <a:gd name="connsiteX32" fmla="*/ 62484 w 1266251"/>
                <a:gd name="connsiteY32" fmla="*/ 1365813 h 1365813"/>
                <a:gd name="connsiteX33" fmla="*/ 4610 w 1266251"/>
                <a:gd name="connsiteY33" fmla="*/ 1354238 h 1365813"/>
                <a:gd name="connsiteX34" fmla="*/ 16185 w 1266251"/>
                <a:gd name="connsiteY34" fmla="*/ 1238491 h 1365813"/>
                <a:gd name="connsiteX35" fmla="*/ 74058 w 1266251"/>
                <a:gd name="connsiteY35" fmla="*/ 1134319 h 1365813"/>
                <a:gd name="connsiteX36" fmla="*/ 120357 w 1266251"/>
                <a:gd name="connsiteY36" fmla="*/ 1088020 h 1365813"/>
                <a:gd name="connsiteX37" fmla="*/ 166656 w 1266251"/>
                <a:gd name="connsiteY37" fmla="*/ 1018572 h 1365813"/>
                <a:gd name="connsiteX38" fmla="*/ 178230 w 1266251"/>
                <a:gd name="connsiteY38" fmla="*/ 983848 h 1365813"/>
                <a:gd name="connsiteX39" fmla="*/ 259253 w 1266251"/>
                <a:gd name="connsiteY39" fmla="*/ 925975 h 1365813"/>
                <a:gd name="connsiteX40" fmla="*/ 305552 w 1266251"/>
                <a:gd name="connsiteY40" fmla="*/ 868101 h 1365813"/>
                <a:gd name="connsiteX41" fmla="*/ 328701 w 1266251"/>
                <a:gd name="connsiteY41" fmla="*/ 798653 h 1365813"/>
                <a:gd name="connsiteX42" fmla="*/ 340276 w 1266251"/>
                <a:gd name="connsiteY42" fmla="*/ 763929 h 1365813"/>
                <a:gd name="connsiteX43" fmla="*/ 363425 w 1266251"/>
                <a:gd name="connsiteY43" fmla="*/ 729205 h 1365813"/>
                <a:gd name="connsiteX44" fmla="*/ 409724 w 1266251"/>
                <a:gd name="connsiteY44" fmla="*/ 682906 h 1365813"/>
                <a:gd name="connsiteX45" fmla="*/ 456023 w 1266251"/>
                <a:gd name="connsiteY45" fmla="*/ 613458 h 1365813"/>
                <a:gd name="connsiteX46" fmla="*/ 513896 w 1266251"/>
                <a:gd name="connsiteY46" fmla="*/ 532435 h 1365813"/>
                <a:gd name="connsiteX47" fmla="*/ 537046 w 1266251"/>
                <a:gd name="connsiteY47" fmla="*/ 509286 h 1365813"/>
                <a:gd name="connsiteX48" fmla="*/ 606494 w 1266251"/>
                <a:gd name="connsiteY48" fmla="*/ 474562 h 1365813"/>
                <a:gd name="connsiteX49" fmla="*/ 664367 w 1266251"/>
                <a:gd name="connsiteY49" fmla="*/ 405114 h 1365813"/>
                <a:gd name="connsiteX50" fmla="*/ 687516 w 1266251"/>
                <a:gd name="connsiteY50" fmla="*/ 381964 h 1365813"/>
                <a:gd name="connsiteX51" fmla="*/ 733815 w 1266251"/>
                <a:gd name="connsiteY51" fmla="*/ 312516 h 1365813"/>
                <a:gd name="connsiteX52" fmla="*/ 780114 w 1266251"/>
                <a:gd name="connsiteY52" fmla="*/ 243068 h 1365813"/>
                <a:gd name="connsiteX53" fmla="*/ 826413 w 1266251"/>
                <a:gd name="connsiteY53" fmla="*/ 185195 h 1365813"/>
                <a:gd name="connsiteX54" fmla="*/ 849562 w 1266251"/>
                <a:gd name="connsiteY54" fmla="*/ 150471 h 1365813"/>
                <a:gd name="connsiteX55" fmla="*/ 872711 w 1266251"/>
                <a:gd name="connsiteY55" fmla="*/ 127321 h 1365813"/>
                <a:gd name="connsiteX56" fmla="*/ 919010 w 1266251"/>
                <a:gd name="connsiteY56" fmla="*/ 57873 h 1365813"/>
                <a:gd name="connsiteX57" fmla="*/ 942159 w 1266251"/>
                <a:gd name="connsiteY57" fmla="*/ 23149 h 1365813"/>
                <a:gd name="connsiteX58" fmla="*/ 965309 w 1266251"/>
                <a:gd name="connsiteY58" fmla="*/ 0 h 13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66251" h="1365813">
                  <a:moveTo>
                    <a:pt x="965309" y="0"/>
                  </a:moveTo>
                  <a:cubicBezTo>
                    <a:pt x="976884" y="19291"/>
                    <a:pt x="984125" y="41965"/>
                    <a:pt x="1000033" y="57873"/>
                  </a:cubicBezTo>
                  <a:cubicBezTo>
                    <a:pt x="1008660" y="66500"/>
                    <a:pt x="1023844" y="63992"/>
                    <a:pt x="1034757" y="69448"/>
                  </a:cubicBezTo>
                  <a:cubicBezTo>
                    <a:pt x="1054879" y="79509"/>
                    <a:pt x="1072508" y="94111"/>
                    <a:pt x="1092630" y="104172"/>
                  </a:cubicBezTo>
                  <a:cubicBezTo>
                    <a:pt x="1137167" y="126440"/>
                    <a:pt x="1222141" y="124363"/>
                    <a:pt x="1254676" y="127321"/>
                  </a:cubicBezTo>
                  <a:cubicBezTo>
                    <a:pt x="1258534" y="138896"/>
                    <a:pt x="1266251" y="149844"/>
                    <a:pt x="1266251" y="162045"/>
                  </a:cubicBezTo>
                  <a:cubicBezTo>
                    <a:pt x="1266251" y="174563"/>
                    <a:pt x="1253232" y="265728"/>
                    <a:pt x="1243101" y="289367"/>
                  </a:cubicBezTo>
                  <a:cubicBezTo>
                    <a:pt x="1237621" y="302153"/>
                    <a:pt x="1226173" y="311649"/>
                    <a:pt x="1219952" y="324091"/>
                  </a:cubicBezTo>
                  <a:cubicBezTo>
                    <a:pt x="1214496" y="335004"/>
                    <a:pt x="1215999" y="349288"/>
                    <a:pt x="1208377" y="358815"/>
                  </a:cubicBezTo>
                  <a:cubicBezTo>
                    <a:pt x="1199687" y="369678"/>
                    <a:pt x="1184215" y="372911"/>
                    <a:pt x="1173653" y="381964"/>
                  </a:cubicBezTo>
                  <a:cubicBezTo>
                    <a:pt x="1157082" y="396168"/>
                    <a:pt x="1142787" y="412830"/>
                    <a:pt x="1127354" y="428263"/>
                  </a:cubicBezTo>
                  <a:cubicBezTo>
                    <a:pt x="1119638" y="435980"/>
                    <a:pt x="1114558" y="447962"/>
                    <a:pt x="1104205" y="451413"/>
                  </a:cubicBezTo>
                  <a:lnTo>
                    <a:pt x="1000033" y="486137"/>
                  </a:lnTo>
                  <a:lnTo>
                    <a:pt x="965309" y="497711"/>
                  </a:lnTo>
                  <a:cubicBezTo>
                    <a:pt x="957592" y="505428"/>
                    <a:pt x="950889" y="514313"/>
                    <a:pt x="942159" y="520861"/>
                  </a:cubicBezTo>
                  <a:cubicBezTo>
                    <a:pt x="919901" y="537554"/>
                    <a:pt x="892384" y="547486"/>
                    <a:pt x="872711" y="567159"/>
                  </a:cubicBezTo>
                  <a:lnTo>
                    <a:pt x="849562" y="590309"/>
                  </a:lnTo>
                  <a:cubicBezTo>
                    <a:pt x="845704" y="601884"/>
                    <a:pt x="845609" y="615506"/>
                    <a:pt x="837987" y="625033"/>
                  </a:cubicBezTo>
                  <a:cubicBezTo>
                    <a:pt x="829297" y="635896"/>
                    <a:pt x="814126" y="639492"/>
                    <a:pt x="803263" y="648182"/>
                  </a:cubicBezTo>
                  <a:cubicBezTo>
                    <a:pt x="794742" y="654999"/>
                    <a:pt x="787830" y="663615"/>
                    <a:pt x="780114" y="671332"/>
                  </a:cubicBezTo>
                  <a:cubicBezTo>
                    <a:pt x="749247" y="763930"/>
                    <a:pt x="795547" y="655899"/>
                    <a:pt x="733815" y="717630"/>
                  </a:cubicBezTo>
                  <a:cubicBezTo>
                    <a:pt x="672081" y="779363"/>
                    <a:pt x="780115" y="733062"/>
                    <a:pt x="687516" y="763929"/>
                  </a:cubicBezTo>
                  <a:cubicBezTo>
                    <a:pt x="679800" y="775504"/>
                    <a:pt x="673273" y="787966"/>
                    <a:pt x="664367" y="798653"/>
                  </a:cubicBezTo>
                  <a:cubicBezTo>
                    <a:pt x="653888" y="811228"/>
                    <a:pt x="638723" y="819757"/>
                    <a:pt x="629643" y="833377"/>
                  </a:cubicBezTo>
                  <a:cubicBezTo>
                    <a:pt x="622875" y="843529"/>
                    <a:pt x="621926" y="856526"/>
                    <a:pt x="618068" y="868101"/>
                  </a:cubicBezTo>
                  <a:cubicBezTo>
                    <a:pt x="629241" y="901618"/>
                    <a:pt x="676881" y="1012197"/>
                    <a:pt x="629643" y="1041721"/>
                  </a:cubicBezTo>
                  <a:cubicBezTo>
                    <a:pt x="580458" y="1072462"/>
                    <a:pt x="513896" y="1049438"/>
                    <a:pt x="456023" y="1053296"/>
                  </a:cubicBezTo>
                  <a:cubicBezTo>
                    <a:pt x="441195" y="1057003"/>
                    <a:pt x="391601" y="1068145"/>
                    <a:pt x="375000" y="1076445"/>
                  </a:cubicBezTo>
                  <a:cubicBezTo>
                    <a:pt x="333693" y="1097098"/>
                    <a:pt x="301500" y="1138371"/>
                    <a:pt x="270828" y="1169043"/>
                  </a:cubicBezTo>
                  <a:cubicBezTo>
                    <a:pt x="263111" y="1176759"/>
                    <a:pt x="253731" y="1183112"/>
                    <a:pt x="247678" y="1192192"/>
                  </a:cubicBezTo>
                  <a:cubicBezTo>
                    <a:pt x="218476" y="1235996"/>
                    <a:pt x="234365" y="1217079"/>
                    <a:pt x="201380" y="1250066"/>
                  </a:cubicBezTo>
                  <a:cubicBezTo>
                    <a:pt x="181907" y="1308483"/>
                    <a:pt x="203946" y="1266055"/>
                    <a:pt x="155081" y="1307939"/>
                  </a:cubicBezTo>
                  <a:cubicBezTo>
                    <a:pt x="83992" y="1368872"/>
                    <a:pt x="139825" y="1346477"/>
                    <a:pt x="62484" y="1365813"/>
                  </a:cubicBezTo>
                  <a:cubicBezTo>
                    <a:pt x="43193" y="1361955"/>
                    <a:pt x="11333" y="1372727"/>
                    <a:pt x="4610" y="1354238"/>
                  </a:cubicBezTo>
                  <a:cubicBezTo>
                    <a:pt x="-8641" y="1317798"/>
                    <a:pt x="10289" y="1276815"/>
                    <a:pt x="16185" y="1238491"/>
                  </a:cubicBezTo>
                  <a:cubicBezTo>
                    <a:pt x="21478" y="1204087"/>
                    <a:pt x="55376" y="1153001"/>
                    <a:pt x="74058" y="1134319"/>
                  </a:cubicBezTo>
                  <a:cubicBezTo>
                    <a:pt x="89491" y="1118886"/>
                    <a:pt x="108250" y="1106180"/>
                    <a:pt x="120357" y="1088020"/>
                  </a:cubicBezTo>
                  <a:lnTo>
                    <a:pt x="166656" y="1018572"/>
                  </a:lnTo>
                  <a:cubicBezTo>
                    <a:pt x="170514" y="1006997"/>
                    <a:pt x="171139" y="993776"/>
                    <a:pt x="178230" y="983848"/>
                  </a:cubicBezTo>
                  <a:cubicBezTo>
                    <a:pt x="212559" y="935787"/>
                    <a:pt x="215337" y="940613"/>
                    <a:pt x="259253" y="925975"/>
                  </a:cubicBezTo>
                  <a:cubicBezTo>
                    <a:pt x="278494" y="906734"/>
                    <a:pt x="293871" y="894384"/>
                    <a:pt x="305552" y="868101"/>
                  </a:cubicBezTo>
                  <a:cubicBezTo>
                    <a:pt x="315462" y="845803"/>
                    <a:pt x="320985" y="821802"/>
                    <a:pt x="328701" y="798653"/>
                  </a:cubicBezTo>
                  <a:cubicBezTo>
                    <a:pt x="332559" y="787078"/>
                    <a:pt x="333508" y="774081"/>
                    <a:pt x="340276" y="763929"/>
                  </a:cubicBezTo>
                  <a:cubicBezTo>
                    <a:pt x="347992" y="752354"/>
                    <a:pt x="354372" y="739767"/>
                    <a:pt x="363425" y="729205"/>
                  </a:cubicBezTo>
                  <a:cubicBezTo>
                    <a:pt x="377629" y="712634"/>
                    <a:pt x="397617" y="701066"/>
                    <a:pt x="409724" y="682906"/>
                  </a:cubicBezTo>
                  <a:lnTo>
                    <a:pt x="456023" y="613458"/>
                  </a:lnTo>
                  <a:cubicBezTo>
                    <a:pt x="474498" y="558029"/>
                    <a:pt x="458970" y="587360"/>
                    <a:pt x="513896" y="532435"/>
                  </a:cubicBezTo>
                  <a:cubicBezTo>
                    <a:pt x="521613" y="524719"/>
                    <a:pt x="526693" y="512737"/>
                    <a:pt x="537046" y="509286"/>
                  </a:cubicBezTo>
                  <a:cubicBezTo>
                    <a:pt x="571847" y="497685"/>
                    <a:pt x="576578" y="499492"/>
                    <a:pt x="606494" y="474562"/>
                  </a:cubicBezTo>
                  <a:cubicBezTo>
                    <a:pt x="655983" y="433322"/>
                    <a:pt x="627950" y="450636"/>
                    <a:pt x="664367" y="405114"/>
                  </a:cubicBezTo>
                  <a:cubicBezTo>
                    <a:pt x="671184" y="396592"/>
                    <a:pt x="680968" y="390694"/>
                    <a:pt x="687516" y="381964"/>
                  </a:cubicBezTo>
                  <a:cubicBezTo>
                    <a:pt x="704209" y="359706"/>
                    <a:pt x="718382" y="335665"/>
                    <a:pt x="733815" y="312516"/>
                  </a:cubicBezTo>
                  <a:lnTo>
                    <a:pt x="780114" y="243068"/>
                  </a:lnTo>
                  <a:cubicBezTo>
                    <a:pt x="851364" y="136192"/>
                    <a:pt x="760441" y="267659"/>
                    <a:pt x="826413" y="185195"/>
                  </a:cubicBezTo>
                  <a:cubicBezTo>
                    <a:pt x="835103" y="174332"/>
                    <a:pt x="840872" y="161334"/>
                    <a:pt x="849562" y="150471"/>
                  </a:cubicBezTo>
                  <a:cubicBezTo>
                    <a:pt x="856379" y="141949"/>
                    <a:pt x="866163" y="136051"/>
                    <a:pt x="872711" y="127321"/>
                  </a:cubicBezTo>
                  <a:cubicBezTo>
                    <a:pt x="889404" y="105063"/>
                    <a:pt x="903577" y="81022"/>
                    <a:pt x="919010" y="57873"/>
                  </a:cubicBezTo>
                  <a:cubicBezTo>
                    <a:pt x="926726" y="46298"/>
                    <a:pt x="932322" y="32985"/>
                    <a:pt x="942159" y="23149"/>
                  </a:cubicBezTo>
                  <a:lnTo>
                    <a:pt x="965309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Top L thigh Group 35">
            <a:extLst>
              <a:ext uri="{FF2B5EF4-FFF2-40B4-BE49-F238E27FC236}">
                <a16:creationId xmlns:a16="http://schemas.microsoft.com/office/drawing/2014/main" id="{F4554D99-2094-414B-A3ED-49E5DF8D976A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885AEFD-192A-4543-B88D-0B1074BE4E58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6C4498B-B719-41B4-9273-DC0626A8C540}"/>
                </a:ext>
              </a:extLst>
            </p:cNvPr>
            <p:cNvSpPr/>
            <p:nvPr/>
          </p:nvSpPr>
          <p:spPr>
            <a:xfrm>
              <a:off x="6533320" y="3512708"/>
              <a:ext cx="902826" cy="1128740"/>
            </a:xfrm>
            <a:custGeom>
              <a:avLst/>
              <a:gdLst>
                <a:gd name="connsiteX0" fmla="*/ 324092 w 902826"/>
                <a:gd name="connsiteY0" fmla="*/ 5996 h 1128740"/>
                <a:gd name="connsiteX1" fmla="*/ 277793 w 902826"/>
                <a:gd name="connsiteY1" fmla="*/ 63869 h 1128740"/>
                <a:gd name="connsiteX2" fmla="*/ 208345 w 902826"/>
                <a:gd name="connsiteY2" fmla="*/ 110168 h 1128740"/>
                <a:gd name="connsiteX3" fmla="*/ 162046 w 902826"/>
                <a:gd name="connsiteY3" fmla="*/ 156467 h 1128740"/>
                <a:gd name="connsiteX4" fmla="*/ 115747 w 902826"/>
                <a:gd name="connsiteY4" fmla="*/ 214340 h 1128740"/>
                <a:gd name="connsiteX5" fmla="*/ 92598 w 902826"/>
                <a:gd name="connsiteY5" fmla="*/ 260639 h 1128740"/>
                <a:gd name="connsiteX6" fmla="*/ 69449 w 902826"/>
                <a:gd name="connsiteY6" fmla="*/ 295363 h 1128740"/>
                <a:gd name="connsiteX7" fmla="*/ 46299 w 902826"/>
                <a:gd name="connsiteY7" fmla="*/ 364811 h 1128740"/>
                <a:gd name="connsiteX8" fmla="*/ 23150 w 902826"/>
                <a:gd name="connsiteY8" fmla="*/ 399535 h 1128740"/>
                <a:gd name="connsiteX9" fmla="*/ 0 w 902826"/>
                <a:gd name="connsiteY9" fmla="*/ 468983 h 1128740"/>
                <a:gd name="connsiteX10" fmla="*/ 11575 w 902826"/>
                <a:gd name="connsiteY10" fmla="*/ 503707 h 1128740"/>
                <a:gd name="connsiteX11" fmla="*/ 57874 w 902826"/>
                <a:gd name="connsiteY11" fmla="*/ 550006 h 1128740"/>
                <a:gd name="connsiteX12" fmla="*/ 69449 w 902826"/>
                <a:gd name="connsiteY12" fmla="*/ 584730 h 1128740"/>
                <a:gd name="connsiteX13" fmla="*/ 104173 w 902826"/>
                <a:gd name="connsiteY13" fmla="*/ 607879 h 1128740"/>
                <a:gd name="connsiteX14" fmla="*/ 127322 w 902826"/>
                <a:gd name="connsiteY14" fmla="*/ 631029 h 1128740"/>
                <a:gd name="connsiteX15" fmla="*/ 162046 w 902826"/>
                <a:gd name="connsiteY15" fmla="*/ 654178 h 1128740"/>
                <a:gd name="connsiteX16" fmla="*/ 196770 w 902826"/>
                <a:gd name="connsiteY16" fmla="*/ 688902 h 1128740"/>
                <a:gd name="connsiteX17" fmla="*/ 231494 w 902826"/>
                <a:gd name="connsiteY17" fmla="*/ 712051 h 1128740"/>
                <a:gd name="connsiteX18" fmla="*/ 254643 w 902826"/>
                <a:gd name="connsiteY18" fmla="*/ 735201 h 1128740"/>
                <a:gd name="connsiteX19" fmla="*/ 289368 w 902826"/>
                <a:gd name="connsiteY19" fmla="*/ 746776 h 1128740"/>
                <a:gd name="connsiteX20" fmla="*/ 347241 w 902826"/>
                <a:gd name="connsiteY20" fmla="*/ 793074 h 1128740"/>
                <a:gd name="connsiteX21" fmla="*/ 393540 w 902826"/>
                <a:gd name="connsiteY21" fmla="*/ 839373 h 1128740"/>
                <a:gd name="connsiteX22" fmla="*/ 462988 w 902826"/>
                <a:gd name="connsiteY22" fmla="*/ 874097 h 1128740"/>
                <a:gd name="connsiteX23" fmla="*/ 520861 w 902826"/>
                <a:gd name="connsiteY23" fmla="*/ 920396 h 1128740"/>
                <a:gd name="connsiteX24" fmla="*/ 532436 w 902826"/>
                <a:gd name="connsiteY24" fmla="*/ 955120 h 1128740"/>
                <a:gd name="connsiteX25" fmla="*/ 578735 w 902826"/>
                <a:gd name="connsiteY25" fmla="*/ 1012993 h 1128740"/>
                <a:gd name="connsiteX26" fmla="*/ 601884 w 902826"/>
                <a:gd name="connsiteY26" fmla="*/ 1082441 h 1128740"/>
                <a:gd name="connsiteX27" fmla="*/ 613459 w 902826"/>
                <a:gd name="connsiteY27" fmla="*/ 1117165 h 1128740"/>
                <a:gd name="connsiteX28" fmla="*/ 648183 w 902826"/>
                <a:gd name="connsiteY28" fmla="*/ 1128740 h 1128740"/>
                <a:gd name="connsiteX29" fmla="*/ 821803 w 902826"/>
                <a:gd name="connsiteY29" fmla="*/ 1094016 h 1128740"/>
                <a:gd name="connsiteX30" fmla="*/ 856527 w 902826"/>
                <a:gd name="connsiteY30" fmla="*/ 1070867 h 1128740"/>
                <a:gd name="connsiteX31" fmla="*/ 902826 w 902826"/>
                <a:gd name="connsiteY31" fmla="*/ 1024568 h 1128740"/>
                <a:gd name="connsiteX32" fmla="*/ 879676 w 902826"/>
                <a:gd name="connsiteY32" fmla="*/ 908821 h 1128740"/>
                <a:gd name="connsiteX33" fmla="*/ 856527 w 902826"/>
                <a:gd name="connsiteY33" fmla="*/ 874097 h 1128740"/>
                <a:gd name="connsiteX34" fmla="*/ 821803 w 902826"/>
                <a:gd name="connsiteY34" fmla="*/ 850948 h 1128740"/>
                <a:gd name="connsiteX35" fmla="*/ 798654 w 902826"/>
                <a:gd name="connsiteY35" fmla="*/ 827798 h 1128740"/>
                <a:gd name="connsiteX36" fmla="*/ 775504 w 902826"/>
                <a:gd name="connsiteY36" fmla="*/ 758350 h 1128740"/>
                <a:gd name="connsiteX37" fmla="*/ 729205 w 902826"/>
                <a:gd name="connsiteY37" fmla="*/ 654178 h 1128740"/>
                <a:gd name="connsiteX38" fmla="*/ 717631 w 902826"/>
                <a:gd name="connsiteY38" fmla="*/ 619454 h 1128740"/>
                <a:gd name="connsiteX39" fmla="*/ 694481 w 902826"/>
                <a:gd name="connsiteY39" fmla="*/ 503707 h 1128740"/>
                <a:gd name="connsiteX40" fmla="*/ 671332 w 902826"/>
                <a:gd name="connsiteY40" fmla="*/ 399535 h 1128740"/>
                <a:gd name="connsiteX41" fmla="*/ 648183 w 902826"/>
                <a:gd name="connsiteY41" fmla="*/ 330087 h 1128740"/>
                <a:gd name="connsiteX42" fmla="*/ 625033 w 902826"/>
                <a:gd name="connsiteY42" fmla="*/ 237489 h 1128740"/>
                <a:gd name="connsiteX43" fmla="*/ 613459 w 902826"/>
                <a:gd name="connsiteY43" fmla="*/ 202765 h 1128740"/>
                <a:gd name="connsiteX44" fmla="*/ 590309 w 902826"/>
                <a:gd name="connsiteY44" fmla="*/ 179616 h 1128740"/>
                <a:gd name="connsiteX45" fmla="*/ 555585 w 902826"/>
                <a:gd name="connsiteY45" fmla="*/ 133317 h 1128740"/>
                <a:gd name="connsiteX46" fmla="*/ 520861 w 902826"/>
                <a:gd name="connsiteY46" fmla="*/ 110168 h 1128740"/>
                <a:gd name="connsiteX47" fmla="*/ 451413 w 902826"/>
                <a:gd name="connsiteY47" fmla="*/ 40720 h 1128740"/>
                <a:gd name="connsiteX48" fmla="*/ 405114 w 902826"/>
                <a:gd name="connsiteY48" fmla="*/ 17570 h 1128740"/>
                <a:gd name="connsiteX49" fmla="*/ 324092 w 902826"/>
                <a:gd name="connsiteY49" fmla="*/ 5996 h 112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02826" h="1128740">
                  <a:moveTo>
                    <a:pt x="324092" y="5996"/>
                  </a:moveTo>
                  <a:cubicBezTo>
                    <a:pt x="302872" y="13713"/>
                    <a:pt x="296156" y="47342"/>
                    <a:pt x="277793" y="63869"/>
                  </a:cubicBezTo>
                  <a:cubicBezTo>
                    <a:pt x="257113" y="82481"/>
                    <a:pt x="228018" y="90495"/>
                    <a:pt x="208345" y="110168"/>
                  </a:cubicBezTo>
                  <a:cubicBezTo>
                    <a:pt x="192912" y="125601"/>
                    <a:pt x="174153" y="138307"/>
                    <a:pt x="162046" y="156467"/>
                  </a:cubicBezTo>
                  <a:cubicBezTo>
                    <a:pt x="132844" y="200271"/>
                    <a:pt x="148734" y="181355"/>
                    <a:pt x="115747" y="214340"/>
                  </a:cubicBezTo>
                  <a:cubicBezTo>
                    <a:pt x="108031" y="229773"/>
                    <a:pt x="101159" y="245658"/>
                    <a:pt x="92598" y="260639"/>
                  </a:cubicBezTo>
                  <a:cubicBezTo>
                    <a:pt x="85696" y="272717"/>
                    <a:pt x="75099" y="282651"/>
                    <a:pt x="69449" y="295363"/>
                  </a:cubicBezTo>
                  <a:cubicBezTo>
                    <a:pt x="59539" y="317661"/>
                    <a:pt x="59834" y="344508"/>
                    <a:pt x="46299" y="364811"/>
                  </a:cubicBezTo>
                  <a:cubicBezTo>
                    <a:pt x="38583" y="376386"/>
                    <a:pt x="28800" y="386823"/>
                    <a:pt x="23150" y="399535"/>
                  </a:cubicBezTo>
                  <a:cubicBezTo>
                    <a:pt x="13240" y="421833"/>
                    <a:pt x="0" y="468983"/>
                    <a:pt x="0" y="468983"/>
                  </a:cubicBezTo>
                  <a:cubicBezTo>
                    <a:pt x="3858" y="480558"/>
                    <a:pt x="4483" y="493779"/>
                    <a:pt x="11575" y="503707"/>
                  </a:cubicBezTo>
                  <a:cubicBezTo>
                    <a:pt x="24261" y="521467"/>
                    <a:pt x="57874" y="550006"/>
                    <a:pt x="57874" y="550006"/>
                  </a:cubicBezTo>
                  <a:cubicBezTo>
                    <a:pt x="61732" y="561581"/>
                    <a:pt x="61827" y="575203"/>
                    <a:pt x="69449" y="584730"/>
                  </a:cubicBezTo>
                  <a:cubicBezTo>
                    <a:pt x="78139" y="595593"/>
                    <a:pt x="93310" y="599189"/>
                    <a:pt x="104173" y="607879"/>
                  </a:cubicBezTo>
                  <a:cubicBezTo>
                    <a:pt x="112694" y="614696"/>
                    <a:pt x="118801" y="624212"/>
                    <a:pt x="127322" y="631029"/>
                  </a:cubicBezTo>
                  <a:cubicBezTo>
                    <a:pt x="138185" y="639719"/>
                    <a:pt x="151359" y="645272"/>
                    <a:pt x="162046" y="654178"/>
                  </a:cubicBezTo>
                  <a:cubicBezTo>
                    <a:pt x="174621" y="664657"/>
                    <a:pt x="184195" y="678423"/>
                    <a:pt x="196770" y="688902"/>
                  </a:cubicBezTo>
                  <a:cubicBezTo>
                    <a:pt x="207457" y="697808"/>
                    <a:pt x="220631" y="703361"/>
                    <a:pt x="231494" y="712051"/>
                  </a:cubicBezTo>
                  <a:cubicBezTo>
                    <a:pt x="240015" y="718868"/>
                    <a:pt x="245285" y="729586"/>
                    <a:pt x="254643" y="735201"/>
                  </a:cubicBezTo>
                  <a:cubicBezTo>
                    <a:pt x="265105" y="741479"/>
                    <a:pt x="277793" y="742918"/>
                    <a:pt x="289368" y="746776"/>
                  </a:cubicBezTo>
                  <a:cubicBezTo>
                    <a:pt x="345776" y="831389"/>
                    <a:pt x="276085" y="742249"/>
                    <a:pt x="347241" y="793074"/>
                  </a:cubicBezTo>
                  <a:cubicBezTo>
                    <a:pt x="365001" y="805760"/>
                    <a:pt x="375380" y="827266"/>
                    <a:pt x="393540" y="839373"/>
                  </a:cubicBezTo>
                  <a:cubicBezTo>
                    <a:pt x="493054" y="905715"/>
                    <a:pt x="367146" y="826176"/>
                    <a:pt x="462988" y="874097"/>
                  </a:cubicBezTo>
                  <a:cubicBezTo>
                    <a:pt x="492193" y="888699"/>
                    <a:pt x="499328" y="898862"/>
                    <a:pt x="520861" y="920396"/>
                  </a:cubicBezTo>
                  <a:cubicBezTo>
                    <a:pt x="524719" y="931971"/>
                    <a:pt x="526980" y="944207"/>
                    <a:pt x="532436" y="955120"/>
                  </a:cubicBezTo>
                  <a:cubicBezTo>
                    <a:pt x="547038" y="984325"/>
                    <a:pt x="557201" y="991460"/>
                    <a:pt x="578735" y="1012993"/>
                  </a:cubicBezTo>
                  <a:lnTo>
                    <a:pt x="601884" y="1082441"/>
                  </a:lnTo>
                  <a:cubicBezTo>
                    <a:pt x="605742" y="1094016"/>
                    <a:pt x="601884" y="1113307"/>
                    <a:pt x="613459" y="1117165"/>
                  </a:cubicBezTo>
                  <a:lnTo>
                    <a:pt x="648183" y="1128740"/>
                  </a:lnTo>
                  <a:cubicBezTo>
                    <a:pt x="688472" y="1124263"/>
                    <a:pt x="780766" y="1121373"/>
                    <a:pt x="821803" y="1094016"/>
                  </a:cubicBezTo>
                  <a:cubicBezTo>
                    <a:pt x="833378" y="1086300"/>
                    <a:pt x="845965" y="1079920"/>
                    <a:pt x="856527" y="1070867"/>
                  </a:cubicBezTo>
                  <a:cubicBezTo>
                    <a:pt x="873098" y="1056663"/>
                    <a:pt x="902826" y="1024568"/>
                    <a:pt x="902826" y="1024568"/>
                  </a:cubicBezTo>
                  <a:cubicBezTo>
                    <a:pt x="898560" y="994706"/>
                    <a:pt x="895838" y="941145"/>
                    <a:pt x="879676" y="908821"/>
                  </a:cubicBezTo>
                  <a:cubicBezTo>
                    <a:pt x="873455" y="896379"/>
                    <a:pt x="866364" y="883934"/>
                    <a:pt x="856527" y="874097"/>
                  </a:cubicBezTo>
                  <a:cubicBezTo>
                    <a:pt x="846690" y="864260"/>
                    <a:pt x="832666" y="859638"/>
                    <a:pt x="821803" y="850948"/>
                  </a:cubicBezTo>
                  <a:cubicBezTo>
                    <a:pt x="813282" y="844131"/>
                    <a:pt x="806370" y="835515"/>
                    <a:pt x="798654" y="827798"/>
                  </a:cubicBezTo>
                  <a:cubicBezTo>
                    <a:pt x="790937" y="804649"/>
                    <a:pt x="789039" y="778653"/>
                    <a:pt x="775504" y="758350"/>
                  </a:cubicBezTo>
                  <a:cubicBezTo>
                    <a:pt x="738820" y="703324"/>
                    <a:pt x="756753" y="736821"/>
                    <a:pt x="729205" y="654178"/>
                  </a:cubicBezTo>
                  <a:cubicBezTo>
                    <a:pt x="725347" y="642603"/>
                    <a:pt x="720024" y="631418"/>
                    <a:pt x="717631" y="619454"/>
                  </a:cubicBezTo>
                  <a:lnTo>
                    <a:pt x="694481" y="503707"/>
                  </a:lnTo>
                  <a:cubicBezTo>
                    <a:pt x="687870" y="470652"/>
                    <a:pt x="681143" y="432237"/>
                    <a:pt x="671332" y="399535"/>
                  </a:cubicBezTo>
                  <a:cubicBezTo>
                    <a:pt x="664320" y="376163"/>
                    <a:pt x="654101" y="353760"/>
                    <a:pt x="648183" y="330087"/>
                  </a:cubicBezTo>
                  <a:cubicBezTo>
                    <a:pt x="640466" y="299221"/>
                    <a:pt x="635094" y="267672"/>
                    <a:pt x="625033" y="237489"/>
                  </a:cubicBezTo>
                  <a:cubicBezTo>
                    <a:pt x="621175" y="225914"/>
                    <a:pt x="619736" y="213227"/>
                    <a:pt x="613459" y="202765"/>
                  </a:cubicBezTo>
                  <a:cubicBezTo>
                    <a:pt x="607844" y="193407"/>
                    <a:pt x="597295" y="187999"/>
                    <a:pt x="590309" y="179616"/>
                  </a:cubicBezTo>
                  <a:cubicBezTo>
                    <a:pt x="577959" y="164796"/>
                    <a:pt x="569226" y="146958"/>
                    <a:pt x="555585" y="133317"/>
                  </a:cubicBezTo>
                  <a:cubicBezTo>
                    <a:pt x="545748" y="123480"/>
                    <a:pt x="531258" y="119410"/>
                    <a:pt x="520861" y="110168"/>
                  </a:cubicBezTo>
                  <a:cubicBezTo>
                    <a:pt x="496392" y="88418"/>
                    <a:pt x="480695" y="55361"/>
                    <a:pt x="451413" y="40720"/>
                  </a:cubicBezTo>
                  <a:cubicBezTo>
                    <a:pt x="435980" y="33003"/>
                    <a:pt x="421270" y="23629"/>
                    <a:pt x="405114" y="17570"/>
                  </a:cubicBezTo>
                  <a:cubicBezTo>
                    <a:pt x="343203" y="-5647"/>
                    <a:pt x="345312" y="-1721"/>
                    <a:pt x="324092" y="5996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5" name="Top R leg Group 33">
            <a:extLst>
              <a:ext uri="{FF2B5EF4-FFF2-40B4-BE49-F238E27FC236}">
                <a16:creationId xmlns:a16="http://schemas.microsoft.com/office/drawing/2014/main" id="{4C4AAA02-34EC-4686-9640-B2344CAA80FB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DA1FE01-E4F3-4650-B2E7-0264A0D1A7BD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EB46AE0-1364-4EA7-B314-4E29B13BC845}"/>
                </a:ext>
              </a:extLst>
            </p:cNvPr>
            <p:cNvSpPr/>
            <p:nvPr/>
          </p:nvSpPr>
          <p:spPr>
            <a:xfrm>
              <a:off x="4500896" y="4502552"/>
              <a:ext cx="1266251" cy="1365813"/>
            </a:xfrm>
            <a:custGeom>
              <a:avLst/>
              <a:gdLst>
                <a:gd name="connsiteX0" fmla="*/ 965309 w 1266251"/>
                <a:gd name="connsiteY0" fmla="*/ 0 h 1365813"/>
                <a:gd name="connsiteX1" fmla="*/ 1000033 w 1266251"/>
                <a:gd name="connsiteY1" fmla="*/ 57873 h 1365813"/>
                <a:gd name="connsiteX2" fmla="*/ 1034757 w 1266251"/>
                <a:gd name="connsiteY2" fmla="*/ 69448 h 1365813"/>
                <a:gd name="connsiteX3" fmla="*/ 1092630 w 1266251"/>
                <a:gd name="connsiteY3" fmla="*/ 104172 h 1365813"/>
                <a:gd name="connsiteX4" fmla="*/ 1254676 w 1266251"/>
                <a:gd name="connsiteY4" fmla="*/ 127321 h 1365813"/>
                <a:gd name="connsiteX5" fmla="*/ 1266251 w 1266251"/>
                <a:gd name="connsiteY5" fmla="*/ 162045 h 1365813"/>
                <a:gd name="connsiteX6" fmla="*/ 1243101 w 1266251"/>
                <a:gd name="connsiteY6" fmla="*/ 289367 h 1365813"/>
                <a:gd name="connsiteX7" fmla="*/ 1219952 w 1266251"/>
                <a:gd name="connsiteY7" fmla="*/ 324091 h 1365813"/>
                <a:gd name="connsiteX8" fmla="*/ 1208377 w 1266251"/>
                <a:gd name="connsiteY8" fmla="*/ 358815 h 1365813"/>
                <a:gd name="connsiteX9" fmla="*/ 1173653 w 1266251"/>
                <a:gd name="connsiteY9" fmla="*/ 381964 h 1365813"/>
                <a:gd name="connsiteX10" fmla="*/ 1127354 w 1266251"/>
                <a:gd name="connsiteY10" fmla="*/ 428263 h 1365813"/>
                <a:gd name="connsiteX11" fmla="*/ 1104205 w 1266251"/>
                <a:gd name="connsiteY11" fmla="*/ 451413 h 1365813"/>
                <a:gd name="connsiteX12" fmla="*/ 1000033 w 1266251"/>
                <a:gd name="connsiteY12" fmla="*/ 486137 h 1365813"/>
                <a:gd name="connsiteX13" fmla="*/ 965309 w 1266251"/>
                <a:gd name="connsiteY13" fmla="*/ 497711 h 1365813"/>
                <a:gd name="connsiteX14" fmla="*/ 942159 w 1266251"/>
                <a:gd name="connsiteY14" fmla="*/ 520861 h 1365813"/>
                <a:gd name="connsiteX15" fmla="*/ 872711 w 1266251"/>
                <a:gd name="connsiteY15" fmla="*/ 567159 h 1365813"/>
                <a:gd name="connsiteX16" fmla="*/ 849562 w 1266251"/>
                <a:gd name="connsiteY16" fmla="*/ 590309 h 1365813"/>
                <a:gd name="connsiteX17" fmla="*/ 837987 w 1266251"/>
                <a:gd name="connsiteY17" fmla="*/ 625033 h 1365813"/>
                <a:gd name="connsiteX18" fmla="*/ 803263 w 1266251"/>
                <a:gd name="connsiteY18" fmla="*/ 648182 h 1365813"/>
                <a:gd name="connsiteX19" fmla="*/ 780114 w 1266251"/>
                <a:gd name="connsiteY19" fmla="*/ 671332 h 1365813"/>
                <a:gd name="connsiteX20" fmla="*/ 733815 w 1266251"/>
                <a:gd name="connsiteY20" fmla="*/ 717630 h 1365813"/>
                <a:gd name="connsiteX21" fmla="*/ 687516 w 1266251"/>
                <a:gd name="connsiteY21" fmla="*/ 763929 h 1365813"/>
                <a:gd name="connsiteX22" fmla="*/ 664367 w 1266251"/>
                <a:gd name="connsiteY22" fmla="*/ 798653 h 1365813"/>
                <a:gd name="connsiteX23" fmla="*/ 629643 w 1266251"/>
                <a:gd name="connsiteY23" fmla="*/ 833377 h 1365813"/>
                <a:gd name="connsiteX24" fmla="*/ 618068 w 1266251"/>
                <a:gd name="connsiteY24" fmla="*/ 868101 h 1365813"/>
                <a:gd name="connsiteX25" fmla="*/ 629643 w 1266251"/>
                <a:gd name="connsiteY25" fmla="*/ 1041721 h 1365813"/>
                <a:gd name="connsiteX26" fmla="*/ 456023 w 1266251"/>
                <a:gd name="connsiteY26" fmla="*/ 1053296 h 1365813"/>
                <a:gd name="connsiteX27" fmla="*/ 375000 w 1266251"/>
                <a:gd name="connsiteY27" fmla="*/ 1076445 h 1365813"/>
                <a:gd name="connsiteX28" fmla="*/ 270828 w 1266251"/>
                <a:gd name="connsiteY28" fmla="*/ 1169043 h 1365813"/>
                <a:gd name="connsiteX29" fmla="*/ 247678 w 1266251"/>
                <a:gd name="connsiteY29" fmla="*/ 1192192 h 1365813"/>
                <a:gd name="connsiteX30" fmla="*/ 201380 w 1266251"/>
                <a:gd name="connsiteY30" fmla="*/ 1250066 h 1365813"/>
                <a:gd name="connsiteX31" fmla="*/ 155081 w 1266251"/>
                <a:gd name="connsiteY31" fmla="*/ 1307939 h 1365813"/>
                <a:gd name="connsiteX32" fmla="*/ 62484 w 1266251"/>
                <a:gd name="connsiteY32" fmla="*/ 1365813 h 1365813"/>
                <a:gd name="connsiteX33" fmla="*/ 4610 w 1266251"/>
                <a:gd name="connsiteY33" fmla="*/ 1354238 h 1365813"/>
                <a:gd name="connsiteX34" fmla="*/ 16185 w 1266251"/>
                <a:gd name="connsiteY34" fmla="*/ 1238491 h 1365813"/>
                <a:gd name="connsiteX35" fmla="*/ 74058 w 1266251"/>
                <a:gd name="connsiteY35" fmla="*/ 1134319 h 1365813"/>
                <a:gd name="connsiteX36" fmla="*/ 120357 w 1266251"/>
                <a:gd name="connsiteY36" fmla="*/ 1088020 h 1365813"/>
                <a:gd name="connsiteX37" fmla="*/ 166656 w 1266251"/>
                <a:gd name="connsiteY37" fmla="*/ 1018572 h 1365813"/>
                <a:gd name="connsiteX38" fmla="*/ 178230 w 1266251"/>
                <a:gd name="connsiteY38" fmla="*/ 983848 h 1365813"/>
                <a:gd name="connsiteX39" fmla="*/ 259253 w 1266251"/>
                <a:gd name="connsiteY39" fmla="*/ 925975 h 1365813"/>
                <a:gd name="connsiteX40" fmla="*/ 305552 w 1266251"/>
                <a:gd name="connsiteY40" fmla="*/ 868101 h 1365813"/>
                <a:gd name="connsiteX41" fmla="*/ 328701 w 1266251"/>
                <a:gd name="connsiteY41" fmla="*/ 798653 h 1365813"/>
                <a:gd name="connsiteX42" fmla="*/ 340276 w 1266251"/>
                <a:gd name="connsiteY42" fmla="*/ 763929 h 1365813"/>
                <a:gd name="connsiteX43" fmla="*/ 363425 w 1266251"/>
                <a:gd name="connsiteY43" fmla="*/ 729205 h 1365813"/>
                <a:gd name="connsiteX44" fmla="*/ 409724 w 1266251"/>
                <a:gd name="connsiteY44" fmla="*/ 682906 h 1365813"/>
                <a:gd name="connsiteX45" fmla="*/ 456023 w 1266251"/>
                <a:gd name="connsiteY45" fmla="*/ 613458 h 1365813"/>
                <a:gd name="connsiteX46" fmla="*/ 513896 w 1266251"/>
                <a:gd name="connsiteY46" fmla="*/ 532435 h 1365813"/>
                <a:gd name="connsiteX47" fmla="*/ 537046 w 1266251"/>
                <a:gd name="connsiteY47" fmla="*/ 509286 h 1365813"/>
                <a:gd name="connsiteX48" fmla="*/ 606494 w 1266251"/>
                <a:gd name="connsiteY48" fmla="*/ 474562 h 1365813"/>
                <a:gd name="connsiteX49" fmla="*/ 664367 w 1266251"/>
                <a:gd name="connsiteY49" fmla="*/ 405114 h 1365813"/>
                <a:gd name="connsiteX50" fmla="*/ 687516 w 1266251"/>
                <a:gd name="connsiteY50" fmla="*/ 381964 h 1365813"/>
                <a:gd name="connsiteX51" fmla="*/ 733815 w 1266251"/>
                <a:gd name="connsiteY51" fmla="*/ 312516 h 1365813"/>
                <a:gd name="connsiteX52" fmla="*/ 780114 w 1266251"/>
                <a:gd name="connsiteY52" fmla="*/ 243068 h 1365813"/>
                <a:gd name="connsiteX53" fmla="*/ 826413 w 1266251"/>
                <a:gd name="connsiteY53" fmla="*/ 185195 h 1365813"/>
                <a:gd name="connsiteX54" fmla="*/ 849562 w 1266251"/>
                <a:gd name="connsiteY54" fmla="*/ 150471 h 1365813"/>
                <a:gd name="connsiteX55" fmla="*/ 872711 w 1266251"/>
                <a:gd name="connsiteY55" fmla="*/ 127321 h 1365813"/>
                <a:gd name="connsiteX56" fmla="*/ 919010 w 1266251"/>
                <a:gd name="connsiteY56" fmla="*/ 57873 h 1365813"/>
                <a:gd name="connsiteX57" fmla="*/ 942159 w 1266251"/>
                <a:gd name="connsiteY57" fmla="*/ 23149 h 1365813"/>
                <a:gd name="connsiteX58" fmla="*/ 965309 w 1266251"/>
                <a:gd name="connsiteY58" fmla="*/ 0 h 13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66251" h="1365813">
                  <a:moveTo>
                    <a:pt x="965309" y="0"/>
                  </a:moveTo>
                  <a:cubicBezTo>
                    <a:pt x="976884" y="19291"/>
                    <a:pt x="984125" y="41965"/>
                    <a:pt x="1000033" y="57873"/>
                  </a:cubicBezTo>
                  <a:cubicBezTo>
                    <a:pt x="1008660" y="66500"/>
                    <a:pt x="1023844" y="63992"/>
                    <a:pt x="1034757" y="69448"/>
                  </a:cubicBezTo>
                  <a:cubicBezTo>
                    <a:pt x="1054879" y="79509"/>
                    <a:pt x="1072508" y="94111"/>
                    <a:pt x="1092630" y="104172"/>
                  </a:cubicBezTo>
                  <a:cubicBezTo>
                    <a:pt x="1137167" y="126440"/>
                    <a:pt x="1222141" y="124363"/>
                    <a:pt x="1254676" y="127321"/>
                  </a:cubicBezTo>
                  <a:cubicBezTo>
                    <a:pt x="1258534" y="138896"/>
                    <a:pt x="1266251" y="149844"/>
                    <a:pt x="1266251" y="162045"/>
                  </a:cubicBezTo>
                  <a:cubicBezTo>
                    <a:pt x="1266251" y="174563"/>
                    <a:pt x="1253232" y="265728"/>
                    <a:pt x="1243101" y="289367"/>
                  </a:cubicBezTo>
                  <a:cubicBezTo>
                    <a:pt x="1237621" y="302153"/>
                    <a:pt x="1226173" y="311649"/>
                    <a:pt x="1219952" y="324091"/>
                  </a:cubicBezTo>
                  <a:cubicBezTo>
                    <a:pt x="1214496" y="335004"/>
                    <a:pt x="1215999" y="349288"/>
                    <a:pt x="1208377" y="358815"/>
                  </a:cubicBezTo>
                  <a:cubicBezTo>
                    <a:pt x="1199687" y="369678"/>
                    <a:pt x="1184215" y="372911"/>
                    <a:pt x="1173653" y="381964"/>
                  </a:cubicBezTo>
                  <a:cubicBezTo>
                    <a:pt x="1157082" y="396168"/>
                    <a:pt x="1142787" y="412830"/>
                    <a:pt x="1127354" y="428263"/>
                  </a:cubicBezTo>
                  <a:cubicBezTo>
                    <a:pt x="1119638" y="435980"/>
                    <a:pt x="1114558" y="447962"/>
                    <a:pt x="1104205" y="451413"/>
                  </a:cubicBezTo>
                  <a:lnTo>
                    <a:pt x="1000033" y="486137"/>
                  </a:lnTo>
                  <a:lnTo>
                    <a:pt x="965309" y="497711"/>
                  </a:lnTo>
                  <a:cubicBezTo>
                    <a:pt x="957592" y="505428"/>
                    <a:pt x="950889" y="514313"/>
                    <a:pt x="942159" y="520861"/>
                  </a:cubicBezTo>
                  <a:cubicBezTo>
                    <a:pt x="919901" y="537554"/>
                    <a:pt x="892384" y="547486"/>
                    <a:pt x="872711" y="567159"/>
                  </a:cubicBezTo>
                  <a:lnTo>
                    <a:pt x="849562" y="590309"/>
                  </a:lnTo>
                  <a:cubicBezTo>
                    <a:pt x="845704" y="601884"/>
                    <a:pt x="845609" y="615506"/>
                    <a:pt x="837987" y="625033"/>
                  </a:cubicBezTo>
                  <a:cubicBezTo>
                    <a:pt x="829297" y="635896"/>
                    <a:pt x="814126" y="639492"/>
                    <a:pt x="803263" y="648182"/>
                  </a:cubicBezTo>
                  <a:cubicBezTo>
                    <a:pt x="794742" y="654999"/>
                    <a:pt x="787830" y="663615"/>
                    <a:pt x="780114" y="671332"/>
                  </a:cubicBezTo>
                  <a:cubicBezTo>
                    <a:pt x="749247" y="763930"/>
                    <a:pt x="795547" y="655899"/>
                    <a:pt x="733815" y="717630"/>
                  </a:cubicBezTo>
                  <a:cubicBezTo>
                    <a:pt x="672081" y="779363"/>
                    <a:pt x="780115" y="733062"/>
                    <a:pt x="687516" y="763929"/>
                  </a:cubicBezTo>
                  <a:cubicBezTo>
                    <a:pt x="679800" y="775504"/>
                    <a:pt x="673273" y="787966"/>
                    <a:pt x="664367" y="798653"/>
                  </a:cubicBezTo>
                  <a:cubicBezTo>
                    <a:pt x="653888" y="811228"/>
                    <a:pt x="638723" y="819757"/>
                    <a:pt x="629643" y="833377"/>
                  </a:cubicBezTo>
                  <a:cubicBezTo>
                    <a:pt x="622875" y="843529"/>
                    <a:pt x="621926" y="856526"/>
                    <a:pt x="618068" y="868101"/>
                  </a:cubicBezTo>
                  <a:cubicBezTo>
                    <a:pt x="629241" y="901618"/>
                    <a:pt x="676881" y="1012197"/>
                    <a:pt x="629643" y="1041721"/>
                  </a:cubicBezTo>
                  <a:cubicBezTo>
                    <a:pt x="580458" y="1072462"/>
                    <a:pt x="513896" y="1049438"/>
                    <a:pt x="456023" y="1053296"/>
                  </a:cubicBezTo>
                  <a:cubicBezTo>
                    <a:pt x="441195" y="1057003"/>
                    <a:pt x="391601" y="1068145"/>
                    <a:pt x="375000" y="1076445"/>
                  </a:cubicBezTo>
                  <a:cubicBezTo>
                    <a:pt x="333693" y="1097098"/>
                    <a:pt x="301500" y="1138371"/>
                    <a:pt x="270828" y="1169043"/>
                  </a:cubicBezTo>
                  <a:cubicBezTo>
                    <a:pt x="263111" y="1176759"/>
                    <a:pt x="253731" y="1183112"/>
                    <a:pt x="247678" y="1192192"/>
                  </a:cubicBezTo>
                  <a:cubicBezTo>
                    <a:pt x="218476" y="1235996"/>
                    <a:pt x="234365" y="1217079"/>
                    <a:pt x="201380" y="1250066"/>
                  </a:cubicBezTo>
                  <a:cubicBezTo>
                    <a:pt x="181907" y="1308483"/>
                    <a:pt x="203946" y="1266055"/>
                    <a:pt x="155081" y="1307939"/>
                  </a:cubicBezTo>
                  <a:cubicBezTo>
                    <a:pt x="83992" y="1368872"/>
                    <a:pt x="139825" y="1346477"/>
                    <a:pt x="62484" y="1365813"/>
                  </a:cubicBezTo>
                  <a:cubicBezTo>
                    <a:pt x="43193" y="1361955"/>
                    <a:pt x="11333" y="1372727"/>
                    <a:pt x="4610" y="1354238"/>
                  </a:cubicBezTo>
                  <a:cubicBezTo>
                    <a:pt x="-8641" y="1317798"/>
                    <a:pt x="10289" y="1276815"/>
                    <a:pt x="16185" y="1238491"/>
                  </a:cubicBezTo>
                  <a:cubicBezTo>
                    <a:pt x="21478" y="1204087"/>
                    <a:pt x="55376" y="1153001"/>
                    <a:pt x="74058" y="1134319"/>
                  </a:cubicBezTo>
                  <a:cubicBezTo>
                    <a:pt x="89491" y="1118886"/>
                    <a:pt x="108250" y="1106180"/>
                    <a:pt x="120357" y="1088020"/>
                  </a:cubicBezTo>
                  <a:lnTo>
                    <a:pt x="166656" y="1018572"/>
                  </a:lnTo>
                  <a:cubicBezTo>
                    <a:pt x="170514" y="1006997"/>
                    <a:pt x="171139" y="993776"/>
                    <a:pt x="178230" y="983848"/>
                  </a:cubicBezTo>
                  <a:cubicBezTo>
                    <a:pt x="212559" y="935787"/>
                    <a:pt x="215337" y="940613"/>
                    <a:pt x="259253" y="925975"/>
                  </a:cubicBezTo>
                  <a:cubicBezTo>
                    <a:pt x="278494" y="906734"/>
                    <a:pt x="293871" y="894384"/>
                    <a:pt x="305552" y="868101"/>
                  </a:cubicBezTo>
                  <a:cubicBezTo>
                    <a:pt x="315462" y="845803"/>
                    <a:pt x="320985" y="821802"/>
                    <a:pt x="328701" y="798653"/>
                  </a:cubicBezTo>
                  <a:cubicBezTo>
                    <a:pt x="332559" y="787078"/>
                    <a:pt x="333508" y="774081"/>
                    <a:pt x="340276" y="763929"/>
                  </a:cubicBezTo>
                  <a:cubicBezTo>
                    <a:pt x="347992" y="752354"/>
                    <a:pt x="354372" y="739767"/>
                    <a:pt x="363425" y="729205"/>
                  </a:cubicBezTo>
                  <a:cubicBezTo>
                    <a:pt x="377629" y="712634"/>
                    <a:pt x="397617" y="701066"/>
                    <a:pt x="409724" y="682906"/>
                  </a:cubicBezTo>
                  <a:lnTo>
                    <a:pt x="456023" y="613458"/>
                  </a:lnTo>
                  <a:cubicBezTo>
                    <a:pt x="474498" y="558029"/>
                    <a:pt x="458970" y="587360"/>
                    <a:pt x="513896" y="532435"/>
                  </a:cubicBezTo>
                  <a:cubicBezTo>
                    <a:pt x="521613" y="524719"/>
                    <a:pt x="526693" y="512737"/>
                    <a:pt x="537046" y="509286"/>
                  </a:cubicBezTo>
                  <a:cubicBezTo>
                    <a:pt x="571847" y="497685"/>
                    <a:pt x="576578" y="499492"/>
                    <a:pt x="606494" y="474562"/>
                  </a:cubicBezTo>
                  <a:cubicBezTo>
                    <a:pt x="655983" y="433322"/>
                    <a:pt x="627950" y="450636"/>
                    <a:pt x="664367" y="405114"/>
                  </a:cubicBezTo>
                  <a:cubicBezTo>
                    <a:pt x="671184" y="396592"/>
                    <a:pt x="680968" y="390694"/>
                    <a:pt x="687516" y="381964"/>
                  </a:cubicBezTo>
                  <a:cubicBezTo>
                    <a:pt x="704209" y="359706"/>
                    <a:pt x="718382" y="335665"/>
                    <a:pt x="733815" y="312516"/>
                  </a:cubicBezTo>
                  <a:lnTo>
                    <a:pt x="780114" y="243068"/>
                  </a:lnTo>
                  <a:cubicBezTo>
                    <a:pt x="851364" y="136192"/>
                    <a:pt x="760441" y="267659"/>
                    <a:pt x="826413" y="185195"/>
                  </a:cubicBezTo>
                  <a:cubicBezTo>
                    <a:pt x="835103" y="174332"/>
                    <a:pt x="840872" y="161334"/>
                    <a:pt x="849562" y="150471"/>
                  </a:cubicBezTo>
                  <a:cubicBezTo>
                    <a:pt x="856379" y="141949"/>
                    <a:pt x="866163" y="136051"/>
                    <a:pt x="872711" y="127321"/>
                  </a:cubicBezTo>
                  <a:cubicBezTo>
                    <a:pt x="889404" y="105063"/>
                    <a:pt x="903577" y="81022"/>
                    <a:pt x="919010" y="57873"/>
                  </a:cubicBezTo>
                  <a:cubicBezTo>
                    <a:pt x="926726" y="46298"/>
                    <a:pt x="932322" y="32985"/>
                    <a:pt x="942159" y="23149"/>
                  </a:cubicBezTo>
                  <a:lnTo>
                    <a:pt x="965309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Top R thigh Group 30">
            <a:extLst>
              <a:ext uri="{FF2B5EF4-FFF2-40B4-BE49-F238E27FC236}">
                <a16:creationId xmlns:a16="http://schemas.microsoft.com/office/drawing/2014/main" id="{E99863A6-78C2-44C4-8E3E-4D4D1FA6649D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E05BAAA-2929-44B8-AD9B-EE7A90AA46C9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F1F35DC-09B2-4DCA-BE24-C1BBE65450DB}"/>
                </a:ext>
              </a:extLst>
            </p:cNvPr>
            <p:cNvSpPr/>
            <p:nvPr/>
          </p:nvSpPr>
          <p:spPr>
            <a:xfrm>
              <a:off x="5435967" y="3579931"/>
              <a:ext cx="969633" cy="1145780"/>
            </a:xfrm>
            <a:custGeom>
              <a:avLst/>
              <a:gdLst>
                <a:gd name="connsiteX0" fmla="*/ 509286 w 914400"/>
                <a:gd name="connsiteY0" fmla="*/ 448 h 1031234"/>
                <a:gd name="connsiteX1" fmla="*/ 601884 w 914400"/>
                <a:gd name="connsiteY1" fmla="*/ 81471 h 1031234"/>
                <a:gd name="connsiteX2" fmla="*/ 625033 w 914400"/>
                <a:gd name="connsiteY2" fmla="*/ 116195 h 1031234"/>
                <a:gd name="connsiteX3" fmla="*/ 682906 w 914400"/>
                <a:gd name="connsiteY3" fmla="*/ 162494 h 1031234"/>
                <a:gd name="connsiteX4" fmla="*/ 740780 w 914400"/>
                <a:gd name="connsiteY4" fmla="*/ 231942 h 1031234"/>
                <a:gd name="connsiteX5" fmla="*/ 775504 w 914400"/>
                <a:gd name="connsiteY5" fmla="*/ 255091 h 1031234"/>
                <a:gd name="connsiteX6" fmla="*/ 798653 w 914400"/>
                <a:gd name="connsiteY6" fmla="*/ 278241 h 1031234"/>
                <a:gd name="connsiteX7" fmla="*/ 833377 w 914400"/>
                <a:gd name="connsiteY7" fmla="*/ 301390 h 1031234"/>
                <a:gd name="connsiteX8" fmla="*/ 902825 w 914400"/>
                <a:gd name="connsiteY8" fmla="*/ 382413 h 1031234"/>
                <a:gd name="connsiteX9" fmla="*/ 914400 w 914400"/>
                <a:gd name="connsiteY9" fmla="*/ 417137 h 1031234"/>
                <a:gd name="connsiteX10" fmla="*/ 902825 w 914400"/>
                <a:gd name="connsiteY10" fmla="*/ 475010 h 1031234"/>
                <a:gd name="connsiteX11" fmla="*/ 879676 w 914400"/>
                <a:gd name="connsiteY11" fmla="*/ 498160 h 1031234"/>
                <a:gd name="connsiteX12" fmla="*/ 821803 w 914400"/>
                <a:gd name="connsiteY12" fmla="*/ 544458 h 1031234"/>
                <a:gd name="connsiteX13" fmla="*/ 763929 w 914400"/>
                <a:gd name="connsiteY13" fmla="*/ 590757 h 1031234"/>
                <a:gd name="connsiteX14" fmla="*/ 682906 w 914400"/>
                <a:gd name="connsiteY14" fmla="*/ 648630 h 1031234"/>
                <a:gd name="connsiteX15" fmla="*/ 625033 w 914400"/>
                <a:gd name="connsiteY15" fmla="*/ 694929 h 1031234"/>
                <a:gd name="connsiteX16" fmla="*/ 590309 w 914400"/>
                <a:gd name="connsiteY16" fmla="*/ 706504 h 1031234"/>
                <a:gd name="connsiteX17" fmla="*/ 544010 w 914400"/>
                <a:gd name="connsiteY17" fmla="*/ 741228 h 1031234"/>
                <a:gd name="connsiteX18" fmla="*/ 509286 w 914400"/>
                <a:gd name="connsiteY18" fmla="*/ 752803 h 1031234"/>
                <a:gd name="connsiteX19" fmla="*/ 474562 w 914400"/>
                <a:gd name="connsiteY19" fmla="*/ 787527 h 1031234"/>
                <a:gd name="connsiteX20" fmla="*/ 439838 w 914400"/>
                <a:gd name="connsiteY20" fmla="*/ 810676 h 1031234"/>
                <a:gd name="connsiteX21" fmla="*/ 405114 w 914400"/>
                <a:gd name="connsiteY21" fmla="*/ 845400 h 1031234"/>
                <a:gd name="connsiteX22" fmla="*/ 370390 w 914400"/>
                <a:gd name="connsiteY22" fmla="*/ 868549 h 1031234"/>
                <a:gd name="connsiteX23" fmla="*/ 347241 w 914400"/>
                <a:gd name="connsiteY23" fmla="*/ 891699 h 1031234"/>
                <a:gd name="connsiteX24" fmla="*/ 312517 w 914400"/>
                <a:gd name="connsiteY24" fmla="*/ 903274 h 1031234"/>
                <a:gd name="connsiteX25" fmla="*/ 300942 w 914400"/>
                <a:gd name="connsiteY25" fmla="*/ 984296 h 1031234"/>
                <a:gd name="connsiteX26" fmla="*/ 289367 w 914400"/>
                <a:gd name="connsiteY26" fmla="*/ 1030595 h 1031234"/>
                <a:gd name="connsiteX27" fmla="*/ 243069 w 914400"/>
                <a:gd name="connsiteY27" fmla="*/ 961147 h 1031234"/>
                <a:gd name="connsiteX28" fmla="*/ 208344 w 914400"/>
                <a:gd name="connsiteY28" fmla="*/ 937998 h 1031234"/>
                <a:gd name="connsiteX29" fmla="*/ 0 w 914400"/>
                <a:gd name="connsiteY29" fmla="*/ 903274 h 1031234"/>
                <a:gd name="connsiteX30" fmla="*/ 46299 w 914400"/>
                <a:gd name="connsiteY30" fmla="*/ 833825 h 1031234"/>
                <a:gd name="connsiteX31" fmla="*/ 69448 w 914400"/>
                <a:gd name="connsiteY31" fmla="*/ 799101 h 1031234"/>
                <a:gd name="connsiteX32" fmla="*/ 127322 w 914400"/>
                <a:gd name="connsiteY32" fmla="*/ 741228 h 1031234"/>
                <a:gd name="connsiteX33" fmla="*/ 150471 w 914400"/>
                <a:gd name="connsiteY33" fmla="*/ 694929 h 1031234"/>
                <a:gd name="connsiteX34" fmla="*/ 173620 w 914400"/>
                <a:gd name="connsiteY34" fmla="*/ 660205 h 1031234"/>
                <a:gd name="connsiteX35" fmla="*/ 196770 w 914400"/>
                <a:gd name="connsiteY35" fmla="*/ 590757 h 1031234"/>
                <a:gd name="connsiteX36" fmla="*/ 219919 w 914400"/>
                <a:gd name="connsiteY36" fmla="*/ 556033 h 1031234"/>
                <a:gd name="connsiteX37" fmla="*/ 243069 w 914400"/>
                <a:gd name="connsiteY37" fmla="*/ 475010 h 1031234"/>
                <a:gd name="connsiteX38" fmla="*/ 254643 w 914400"/>
                <a:gd name="connsiteY38" fmla="*/ 440286 h 1031234"/>
                <a:gd name="connsiteX39" fmla="*/ 300942 w 914400"/>
                <a:gd name="connsiteY39" fmla="*/ 231942 h 1031234"/>
                <a:gd name="connsiteX40" fmla="*/ 324091 w 914400"/>
                <a:gd name="connsiteY40" fmla="*/ 197218 h 1031234"/>
                <a:gd name="connsiteX41" fmla="*/ 358815 w 914400"/>
                <a:gd name="connsiteY41" fmla="*/ 139344 h 1031234"/>
                <a:gd name="connsiteX42" fmla="*/ 370390 w 914400"/>
                <a:gd name="connsiteY42" fmla="*/ 104620 h 1031234"/>
                <a:gd name="connsiteX43" fmla="*/ 439838 w 914400"/>
                <a:gd name="connsiteY43" fmla="*/ 46747 h 1031234"/>
                <a:gd name="connsiteX44" fmla="*/ 509286 w 914400"/>
                <a:gd name="connsiteY44" fmla="*/ 448 h 10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14400" h="1031234">
                  <a:moveTo>
                    <a:pt x="509286" y="448"/>
                  </a:moveTo>
                  <a:cubicBezTo>
                    <a:pt x="536294" y="6235"/>
                    <a:pt x="575788" y="50155"/>
                    <a:pt x="601884" y="81471"/>
                  </a:cubicBezTo>
                  <a:cubicBezTo>
                    <a:pt x="610790" y="92158"/>
                    <a:pt x="615196" y="106358"/>
                    <a:pt x="625033" y="116195"/>
                  </a:cubicBezTo>
                  <a:cubicBezTo>
                    <a:pt x="685202" y="176364"/>
                    <a:pt x="637083" y="105214"/>
                    <a:pt x="682906" y="162494"/>
                  </a:cubicBezTo>
                  <a:cubicBezTo>
                    <a:pt x="719322" y="208014"/>
                    <a:pt x="691294" y="190704"/>
                    <a:pt x="740780" y="231942"/>
                  </a:cubicBezTo>
                  <a:cubicBezTo>
                    <a:pt x="751467" y="240848"/>
                    <a:pt x="764641" y="246401"/>
                    <a:pt x="775504" y="255091"/>
                  </a:cubicBezTo>
                  <a:cubicBezTo>
                    <a:pt x="784025" y="261908"/>
                    <a:pt x="790132" y="271424"/>
                    <a:pt x="798653" y="278241"/>
                  </a:cubicBezTo>
                  <a:cubicBezTo>
                    <a:pt x="809516" y="286931"/>
                    <a:pt x="822815" y="292337"/>
                    <a:pt x="833377" y="301390"/>
                  </a:cubicBezTo>
                  <a:cubicBezTo>
                    <a:pt x="858297" y="322750"/>
                    <a:pt x="887466" y="351694"/>
                    <a:pt x="902825" y="382413"/>
                  </a:cubicBezTo>
                  <a:cubicBezTo>
                    <a:pt x="908281" y="393326"/>
                    <a:pt x="910542" y="405562"/>
                    <a:pt x="914400" y="417137"/>
                  </a:cubicBezTo>
                  <a:cubicBezTo>
                    <a:pt x="910542" y="436428"/>
                    <a:pt x="910575" y="456928"/>
                    <a:pt x="902825" y="475010"/>
                  </a:cubicBezTo>
                  <a:cubicBezTo>
                    <a:pt x="898526" y="485040"/>
                    <a:pt x="886493" y="489638"/>
                    <a:pt x="879676" y="498160"/>
                  </a:cubicBezTo>
                  <a:cubicBezTo>
                    <a:pt x="841601" y="545755"/>
                    <a:pt x="876879" y="526100"/>
                    <a:pt x="821803" y="544458"/>
                  </a:cubicBezTo>
                  <a:cubicBezTo>
                    <a:pt x="754452" y="611809"/>
                    <a:pt x="851537" y="517750"/>
                    <a:pt x="763929" y="590757"/>
                  </a:cubicBezTo>
                  <a:cubicBezTo>
                    <a:pt x="693542" y="649413"/>
                    <a:pt x="768578" y="605795"/>
                    <a:pt x="682906" y="648630"/>
                  </a:cubicBezTo>
                  <a:cubicBezTo>
                    <a:pt x="661373" y="670164"/>
                    <a:pt x="654238" y="680327"/>
                    <a:pt x="625033" y="694929"/>
                  </a:cubicBezTo>
                  <a:cubicBezTo>
                    <a:pt x="614120" y="700385"/>
                    <a:pt x="601884" y="702646"/>
                    <a:pt x="590309" y="706504"/>
                  </a:cubicBezTo>
                  <a:cubicBezTo>
                    <a:pt x="574876" y="718079"/>
                    <a:pt x="560759" y="731657"/>
                    <a:pt x="544010" y="741228"/>
                  </a:cubicBezTo>
                  <a:cubicBezTo>
                    <a:pt x="533417" y="747281"/>
                    <a:pt x="519438" y="746035"/>
                    <a:pt x="509286" y="752803"/>
                  </a:cubicBezTo>
                  <a:cubicBezTo>
                    <a:pt x="495666" y="761883"/>
                    <a:pt x="487137" y="777048"/>
                    <a:pt x="474562" y="787527"/>
                  </a:cubicBezTo>
                  <a:cubicBezTo>
                    <a:pt x="463875" y="796433"/>
                    <a:pt x="450525" y="801770"/>
                    <a:pt x="439838" y="810676"/>
                  </a:cubicBezTo>
                  <a:cubicBezTo>
                    <a:pt x="427263" y="821155"/>
                    <a:pt x="417689" y="834921"/>
                    <a:pt x="405114" y="845400"/>
                  </a:cubicBezTo>
                  <a:cubicBezTo>
                    <a:pt x="394427" y="854306"/>
                    <a:pt x="381253" y="859859"/>
                    <a:pt x="370390" y="868549"/>
                  </a:cubicBezTo>
                  <a:cubicBezTo>
                    <a:pt x="361869" y="875366"/>
                    <a:pt x="356599" y="886084"/>
                    <a:pt x="347241" y="891699"/>
                  </a:cubicBezTo>
                  <a:cubicBezTo>
                    <a:pt x="336779" y="897976"/>
                    <a:pt x="324092" y="899416"/>
                    <a:pt x="312517" y="903274"/>
                  </a:cubicBezTo>
                  <a:cubicBezTo>
                    <a:pt x="308659" y="930281"/>
                    <a:pt x="305822" y="957455"/>
                    <a:pt x="300942" y="984296"/>
                  </a:cubicBezTo>
                  <a:cubicBezTo>
                    <a:pt x="298096" y="999947"/>
                    <a:pt x="304137" y="1036503"/>
                    <a:pt x="289367" y="1030595"/>
                  </a:cubicBezTo>
                  <a:cubicBezTo>
                    <a:pt x="263535" y="1020262"/>
                    <a:pt x="266219" y="976579"/>
                    <a:pt x="243069" y="961147"/>
                  </a:cubicBezTo>
                  <a:cubicBezTo>
                    <a:pt x="231494" y="953431"/>
                    <a:pt x="221056" y="943648"/>
                    <a:pt x="208344" y="937998"/>
                  </a:cubicBezTo>
                  <a:cubicBezTo>
                    <a:pt x="129748" y="903066"/>
                    <a:pt x="96716" y="911333"/>
                    <a:pt x="0" y="903274"/>
                  </a:cubicBezTo>
                  <a:cubicBezTo>
                    <a:pt x="20342" y="842248"/>
                    <a:pt x="-1870" y="891628"/>
                    <a:pt x="46299" y="833825"/>
                  </a:cubicBezTo>
                  <a:cubicBezTo>
                    <a:pt x="55205" y="823138"/>
                    <a:pt x="60288" y="809570"/>
                    <a:pt x="69448" y="799101"/>
                  </a:cubicBezTo>
                  <a:cubicBezTo>
                    <a:pt x="87413" y="778569"/>
                    <a:pt x="127322" y="741228"/>
                    <a:pt x="127322" y="741228"/>
                  </a:cubicBezTo>
                  <a:cubicBezTo>
                    <a:pt x="135038" y="725795"/>
                    <a:pt x="141910" y="709910"/>
                    <a:pt x="150471" y="694929"/>
                  </a:cubicBezTo>
                  <a:cubicBezTo>
                    <a:pt x="157373" y="682851"/>
                    <a:pt x="167970" y="672917"/>
                    <a:pt x="173620" y="660205"/>
                  </a:cubicBezTo>
                  <a:cubicBezTo>
                    <a:pt x="183530" y="637907"/>
                    <a:pt x="183235" y="611060"/>
                    <a:pt x="196770" y="590757"/>
                  </a:cubicBezTo>
                  <a:cubicBezTo>
                    <a:pt x="204486" y="579182"/>
                    <a:pt x="213698" y="568475"/>
                    <a:pt x="219919" y="556033"/>
                  </a:cubicBezTo>
                  <a:cubicBezTo>
                    <a:pt x="229170" y="537531"/>
                    <a:pt x="238124" y="492318"/>
                    <a:pt x="243069" y="475010"/>
                  </a:cubicBezTo>
                  <a:cubicBezTo>
                    <a:pt x="246421" y="463279"/>
                    <a:pt x="252250" y="452250"/>
                    <a:pt x="254643" y="440286"/>
                  </a:cubicBezTo>
                  <a:cubicBezTo>
                    <a:pt x="258244" y="422282"/>
                    <a:pt x="275199" y="270557"/>
                    <a:pt x="300942" y="231942"/>
                  </a:cubicBezTo>
                  <a:cubicBezTo>
                    <a:pt x="308658" y="220367"/>
                    <a:pt x="317870" y="209660"/>
                    <a:pt x="324091" y="197218"/>
                  </a:cubicBezTo>
                  <a:cubicBezTo>
                    <a:pt x="354142" y="137115"/>
                    <a:pt x="313600" y="184561"/>
                    <a:pt x="358815" y="139344"/>
                  </a:cubicBezTo>
                  <a:cubicBezTo>
                    <a:pt x="362673" y="127769"/>
                    <a:pt x="363622" y="114772"/>
                    <a:pt x="370390" y="104620"/>
                  </a:cubicBezTo>
                  <a:cubicBezTo>
                    <a:pt x="393957" y="69270"/>
                    <a:pt x="409335" y="71149"/>
                    <a:pt x="439838" y="46747"/>
                  </a:cubicBezTo>
                  <a:cubicBezTo>
                    <a:pt x="439855" y="46733"/>
                    <a:pt x="482278" y="-5339"/>
                    <a:pt x="509286" y="448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Top stomach Group 28">
            <a:extLst>
              <a:ext uri="{FF2B5EF4-FFF2-40B4-BE49-F238E27FC236}">
                <a16:creationId xmlns:a16="http://schemas.microsoft.com/office/drawing/2014/main" id="{CBEB75AB-142F-4267-A601-C4DEF24491BE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685C9B0-AB7D-4B47-A38E-FDC779556A6E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48C5372-2048-448B-93D6-6EB8568F445C}"/>
                </a:ext>
              </a:extLst>
            </p:cNvPr>
            <p:cNvSpPr/>
            <p:nvPr/>
          </p:nvSpPr>
          <p:spPr>
            <a:xfrm>
              <a:off x="5967079" y="2965114"/>
              <a:ext cx="891251" cy="1054276"/>
            </a:xfrm>
            <a:custGeom>
              <a:avLst/>
              <a:gdLst>
                <a:gd name="connsiteX0" fmla="*/ 844952 w 891251"/>
                <a:gd name="connsiteY0" fmla="*/ 23149 h 1111169"/>
                <a:gd name="connsiteX1" fmla="*/ 833377 w 891251"/>
                <a:gd name="connsiteY1" fmla="*/ 162045 h 1111169"/>
                <a:gd name="connsiteX2" fmla="*/ 821803 w 891251"/>
                <a:gd name="connsiteY2" fmla="*/ 208344 h 1111169"/>
                <a:gd name="connsiteX3" fmla="*/ 844952 w 891251"/>
                <a:gd name="connsiteY3" fmla="*/ 393539 h 1111169"/>
                <a:gd name="connsiteX4" fmla="*/ 879676 w 891251"/>
                <a:gd name="connsiteY4" fmla="*/ 509286 h 1111169"/>
                <a:gd name="connsiteX5" fmla="*/ 891251 w 891251"/>
                <a:gd name="connsiteY5" fmla="*/ 544010 h 1111169"/>
                <a:gd name="connsiteX6" fmla="*/ 879676 w 891251"/>
                <a:gd name="connsiteY6" fmla="*/ 613458 h 1111169"/>
                <a:gd name="connsiteX7" fmla="*/ 821803 w 891251"/>
                <a:gd name="connsiteY7" fmla="*/ 671331 h 1111169"/>
                <a:gd name="connsiteX8" fmla="*/ 775504 w 891251"/>
                <a:gd name="connsiteY8" fmla="*/ 729205 h 1111169"/>
                <a:gd name="connsiteX9" fmla="*/ 740780 w 891251"/>
                <a:gd name="connsiteY9" fmla="*/ 752354 h 1111169"/>
                <a:gd name="connsiteX10" fmla="*/ 717631 w 891251"/>
                <a:gd name="connsiteY10" fmla="*/ 787078 h 1111169"/>
                <a:gd name="connsiteX11" fmla="*/ 682907 w 891251"/>
                <a:gd name="connsiteY11" fmla="*/ 810227 h 1111169"/>
                <a:gd name="connsiteX12" fmla="*/ 659757 w 891251"/>
                <a:gd name="connsiteY12" fmla="*/ 833377 h 1111169"/>
                <a:gd name="connsiteX13" fmla="*/ 625033 w 891251"/>
                <a:gd name="connsiteY13" fmla="*/ 937549 h 1111169"/>
                <a:gd name="connsiteX14" fmla="*/ 613458 w 891251"/>
                <a:gd name="connsiteY14" fmla="*/ 972273 h 1111169"/>
                <a:gd name="connsiteX15" fmla="*/ 601884 w 891251"/>
                <a:gd name="connsiteY15" fmla="*/ 1030146 h 1111169"/>
                <a:gd name="connsiteX16" fmla="*/ 590309 w 891251"/>
                <a:gd name="connsiteY16" fmla="*/ 1076445 h 1111169"/>
                <a:gd name="connsiteX17" fmla="*/ 520861 w 891251"/>
                <a:gd name="connsiteY17" fmla="*/ 1099595 h 1111169"/>
                <a:gd name="connsiteX18" fmla="*/ 486137 w 891251"/>
                <a:gd name="connsiteY18" fmla="*/ 1111169 h 1111169"/>
                <a:gd name="connsiteX19" fmla="*/ 428264 w 891251"/>
                <a:gd name="connsiteY19" fmla="*/ 1076445 h 1111169"/>
                <a:gd name="connsiteX20" fmla="*/ 358815 w 891251"/>
                <a:gd name="connsiteY20" fmla="*/ 1030146 h 1111169"/>
                <a:gd name="connsiteX21" fmla="*/ 289367 w 891251"/>
                <a:gd name="connsiteY21" fmla="*/ 937549 h 1111169"/>
                <a:gd name="connsiteX22" fmla="*/ 243069 w 891251"/>
                <a:gd name="connsiteY22" fmla="*/ 868101 h 1111169"/>
                <a:gd name="connsiteX23" fmla="*/ 196770 w 891251"/>
                <a:gd name="connsiteY23" fmla="*/ 821802 h 1111169"/>
                <a:gd name="connsiteX24" fmla="*/ 173620 w 891251"/>
                <a:gd name="connsiteY24" fmla="*/ 798653 h 1111169"/>
                <a:gd name="connsiteX25" fmla="*/ 127322 w 891251"/>
                <a:gd name="connsiteY25" fmla="*/ 740779 h 1111169"/>
                <a:gd name="connsiteX26" fmla="*/ 92598 w 891251"/>
                <a:gd name="connsiteY26" fmla="*/ 717630 h 1111169"/>
                <a:gd name="connsiteX27" fmla="*/ 69448 w 891251"/>
                <a:gd name="connsiteY27" fmla="*/ 694481 h 1111169"/>
                <a:gd name="connsiteX28" fmla="*/ 0 w 891251"/>
                <a:gd name="connsiteY28" fmla="*/ 648182 h 1111169"/>
                <a:gd name="connsiteX29" fmla="*/ 23150 w 891251"/>
                <a:gd name="connsiteY29" fmla="*/ 462987 h 1111169"/>
                <a:gd name="connsiteX30" fmla="*/ 46299 w 891251"/>
                <a:gd name="connsiteY30" fmla="*/ 393539 h 1111169"/>
                <a:gd name="connsiteX31" fmla="*/ 23150 w 891251"/>
                <a:gd name="connsiteY31" fmla="*/ 196769 h 1111169"/>
                <a:gd name="connsiteX32" fmla="*/ 0 w 891251"/>
                <a:gd name="connsiteY32" fmla="*/ 127321 h 1111169"/>
                <a:gd name="connsiteX33" fmla="*/ 11575 w 891251"/>
                <a:gd name="connsiteY33" fmla="*/ 23149 h 1111169"/>
                <a:gd name="connsiteX34" fmla="*/ 46299 w 891251"/>
                <a:gd name="connsiteY34" fmla="*/ 11574 h 1111169"/>
                <a:gd name="connsiteX35" fmla="*/ 208345 w 891251"/>
                <a:gd name="connsiteY35" fmla="*/ 0 h 1111169"/>
                <a:gd name="connsiteX36" fmla="*/ 486137 w 891251"/>
                <a:gd name="connsiteY36" fmla="*/ 11574 h 1111169"/>
                <a:gd name="connsiteX37" fmla="*/ 613458 w 891251"/>
                <a:gd name="connsiteY37" fmla="*/ 46298 h 1111169"/>
                <a:gd name="connsiteX38" fmla="*/ 659757 w 891251"/>
                <a:gd name="connsiteY38" fmla="*/ 57873 h 1111169"/>
                <a:gd name="connsiteX39" fmla="*/ 844952 w 891251"/>
                <a:gd name="connsiteY39" fmla="*/ 23149 h 111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91251" h="1111169">
                  <a:moveTo>
                    <a:pt x="844952" y="23149"/>
                  </a:moveTo>
                  <a:cubicBezTo>
                    <a:pt x="873889" y="40511"/>
                    <a:pt x="839139" y="115945"/>
                    <a:pt x="833377" y="162045"/>
                  </a:cubicBezTo>
                  <a:cubicBezTo>
                    <a:pt x="831404" y="177830"/>
                    <a:pt x="821803" y="192436"/>
                    <a:pt x="821803" y="208344"/>
                  </a:cubicBezTo>
                  <a:cubicBezTo>
                    <a:pt x="821803" y="248245"/>
                    <a:pt x="835421" y="345885"/>
                    <a:pt x="844952" y="393539"/>
                  </a:cubicBezTo>
                  <a:cubicBezTo>
                    <a:pt x="853698" y="437268"/>
                    <a:pt x="864914" y="465000"/>
                    <a:pt x="879676" y="509286"/>
                  </a:cubicBezTo>
                  <a:lnTo>
                    <a:pt x="891251" y="544010"/>
                  </a:lnTo>
                  <a:cubicBezTo>
                    <a:pt x="887393" y="567159"/>
                    <a:pt x="887097" y="591194"/>
                    <a:pt x="879676" y="613458"/>
                  </a:cubicBezTo>
                  <a:cubicBezTo>
                    <a:pt x="867049" y="651340"/>
                    <a:pt x="849864" y="648883"/>
                    <a:pt x="821803" y="671331"/>
                  </a:cubicBezTo>
                  <a:cubicBezTo>
                    <a:pt x="764529" y="717150"/>
                    <a:pt x="835666" y="669043"/>
                    <a:pt x="775504" y="729205"/>
                  </a:cubicBezTo>
                  <a:cubicBezTo>
                    <a:pt x="765667" y="739042"/>
                    <a:pt x="752355" y="744638"/>
                    <a:pt x="740780" y="752354"/>
                  </a:cubicBezTo>
                  <a:cubicBezTo>
                    <a:pt x="733064" y="763929"/>
                    <a:pt x="727468" y="777241"/>
                    <a:pt x="717631" y="787078"/>
                  </a:cubicBezTo>
                  <a:cubicBezTo>
                    <a:pt x="707794" y="796915"/>
                    <a:pt x="693770" y="801537"/>
                    <a:pt x="682907" y="810227"/>
                  </a:cubicBezTo>
                  <a:cubicBezTo>
                    <a:pt x="674385" y="817044"/>
                    <a:pt x="667474" y="825660"/>
                    <a:pt x="659757" y="833377"/>
                  </a:cubicBezTo>
                  <a:lnTo>
                    <a:pt x="625033" y="937549"/>
                  </a:lnTo>
                  <a:cubicBezTo>
                    <a:pt x="621175" y="949124"/>
                    <a:pt x="615851" y="960309"/>
                    <a:pt x="613458" y="972273"/>
                  </a:cubicBezTo>
                  <a:cubicBezTo>
                    <a:pt x="609600" y="991564"/>
                    <a:pt x="606152" y="1010941"/>
                    <a:pt x="601884" y="1030146"/>
                  </a:cubicBezTo>
                  <a:cubicBezTo>
                    <a:pt x="598433" y="1045675"/>
                    <a:pt x="602387" y="1066092"/>
                    <a:pt x="590309" y="1076445"/>
                  </a:cubicBezTo>
                  <a:cubicBezTo>
                    <a:pt x="571782" y="1092325"/>
                    <a:pt x="544010" y="1091879"/>
                    <a:pt x="520861" y="1099595"/>
                  </a:cubicBezTo>
                  <a:lnTo>
                    <a:pt x="486137" y="1111169"/>
                  </a:lnTo>
                  <a:cubicBezTo>
                    <a:pt x="419742" y="1089039"/>
                    <a:pt x="479107" y="1114578"/>
                    <a:pt x="428264" y="1076445"/>
                  </a:cubicBezTo>
                  <a:cubicBezTo>
                    <a:pt x="406006" y="1059751"/>
                    <a:pt x="358815" y="1030146"/>
                    <a:pt x="358815" y="1030146"/>
                  </a:cubicBezTo>
                  <a:cubicBezTo>
                    <a:pt x="306464" y="951618"/>
                    <a:pt x="332190" y="980371"/>
                    <a:pt x="289367" y="937549"/>
                  </a:cubicBezTo>
                  <a:cubicBezTo>
                    <a:pt x="261848" y="854987"/>
                    <a:pt x="300869" y="954800"/>
                    <a:pt x="243069" y="868101"/>
                  </a:cubicBezTo>
                  <a:cubicBezTo>
                    <a:pt x="207793" y="815188"/>
                    <a:pt x="262911" y="843850"/>
                    <a:pt x="196770" y="821802"/>
                  </a:cubicBezTo>
                  <a:cubicBezTo>
                    <a:pt x="189053" y="814086"/>
                    <a:pt x="180437" y="807174"/>
                    <a:pt x="173620" y="798653"/>
                  </a:cubicBezTo>
                  <a:cubicBezTo>
                    <a:pt x="146883" y="765232"/>
                    <a:pt x="158373" y="765620"/>
                    <a:pt x="127322" y="740779"/>
                  </a:cubicBezTo>
                  <a:cubicBezTo>
                    <a:pt x="116459" y="732089"/>
                    <a:pt x="103461" y="726320"/>
                    <a:pt x="92598" y="717630"/>
                  </a:cubicBezTo>
                  <a:cubicBezTo>
                    <a:pt x="84076" y="710813"/>
                    <a:pt x="78528" y="700534"/>
                    <a:pt x="69448" y="694481"/>
                  </a:cubicBezTo>
                  <a:cubicBezTo>
                    <a:pt x="-14641" y="638421"/>
                    <a:pt x="53079" y="701259"/>
                    <a:pt x="0" y="648182"/>
                  </a:cubicBezTo>
                  <a:cubicBezTo>
                    <a:pt x="7765" y="555006"/>
                    <a:pt x="2064" y="533275"/>
                    <a:pt x="23150" y="462987"/>
                  </a:cubicBezTo>
                  <a:cubicBezTo>
                    <a:pt x="30162" y="439615"/>
                    <a:pt x="46299" y="393539"/>
                    <a:pt x="46299" y="393539"/>
                  </a:cubicBezTo>
                  <a:cubicBezTo>
                    <a:pt x="38691" y="294636"/>
                    <a:pt x="45284" y="270549"/>
                    <a:pt x="23150" y="196769"/>
                  </a:cubicBezTo>
                  <a:cubicBezTo>
                    <a:pt x="16138" y="173396"/>
                    <a:pt x="0" y="127321"/>
                    <a:pt x="0" y="127321"/>
                  </a:cubicBezTo>
                  <a:cubicBezTo>
                    <a:pt x="3858" y="92597"/>
                    <a:pt x="-1401" y="55588"/>
                    <a:pt x="11575" y="23149"/>
                  </a:cubicBezTo>
                  <a:cubicBezTo>
                    <a:pt x="16106" y="11821"/>
                    <a:pt x="34182" y="13000"/>
                    <a:pt x="46299" y="11574"/>
                  </a:cubicBezTo>
                  <a:cubicBezTo>
                    <a:pt x="100081" y="5247"/>
                    <a:pt x="154330" y="3858"/>
                    <a:pt x="208345" y="0"/>
                  </a:cubicBezTo>
                  <a:cubicBezTo>
                    <a:pt x="300942" y="3858"/>
                    <a:pt x="393679" y="5198"/>
                    <a:pt x="486137" y="11574"/>
                  </a:cubicBezTo>
                  <a:cubicBezTo>
                    <a:pt x="541423" y="15387"/>
                    <a:pt x="558234" y="32492"/>
                    <a:pt x="613458" y="46298"/>
                  </a:cubicBezTo>
                  <a:cubicBezTo>
                    <a:pt x="628891" y="50156"/>
                    <a:pt x="643874" y="56991"/>
                    <a:pt x="659757" y="57873"/>
                  </a:cubicBezTo>
                  <a:cubicBezTo>
                    <a:pt x="713689" y="60869"/>
                    <a:pt x="816015" y="5787"/>
                    <a:pt x="844952" y="23149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4" name="Top head Group 25">
            <a:extLst>
              <a:ext uri="{FF2B5EF4-FFF2-40B4-BE49-F238E27FC236}">
                <a16:creationId xmlns:a16="http://schemas.microsoft.com/office/drawing/2014/main" id="{87C0ACD8-310E-4E9E-8E40-D9E8804FA883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4764383-0733-409C-88E5-9A70ABEE5FA3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D2CC180-CDA0-4984-9B88-E8A0D9EFE8A3}"/>
                </a:ext>
              </a:extLst>
            </p:cNvPr>
            <p:cNvSpPr/>
            <p:nvPr/>
          </p:nvSpPr>
          <p:spPr>
            <a:xfrm>
              <a:off x="5977709" y="1074747"/>
              <a:ext cx="671358" cy="925975"/>
            </a:xfrm>
            <a:custGeom>
              <a:avLst/>
              <a:gdLst>
                <a:gd name="connsiteX0" fmla="*/ 405141 w 671358"/>
                <a:gd name="connsiteY0" fmla="*/ 1699 h 1021133"/>
                <a:gd name="connsiteX1" fmla="*/ 173647 w 671358"/>
                <a:gd name="connsiteY1" fmla="*/ 36423 h 1021133"/>
                <a:gd name="connsiteX2" fmla="*/ 115773 w 671358"/>
                <a:gd name="connsiteY2" fmla="*/ 94296 h 1021133"/>
                <a:gd name="connsiteX3" fmla="*/ 81049 w 671358"/>
                <a:gd name="connsiteY3" fmla="*/ 163744 h 1021133"/>
                <a:gd name="connsiteX4" fmla="*/ 46325 w 671358"/>
                <a:gd name="connsiteY4" fmla="*/ 233192 h 1021133"/>
                <a:gd name="connsiteX5" fmla="*/ 23176 w 671358"/>
                <a:gd name="connsiteY5" fmla="*/ 302640 h 1021133"/>
                <a:gd name="connsiteX6" fmla="*/ 11601 w 671358"/>
                <a:gd name="connsiteY6" fmla="*/ 337364 h 1021133"/>
                <a:gd name="connsiteX7" fmla="*/ 11601 w 671358"/>
                <a:gd name="connsiteY7" fmla="*/ 615157 h 1021133"/>
                <a:gd name="connsiteX8" fmla="*/ 46325 w 671358"/>
                <a:gd name="connsiteY8" fmla="*/ 684605 h 1021133"/>
                <a:gd name="connsiteX9" fmla="*/ 81049 w 671358"/>
                <a:gd name="connsiteY9" fmla="*/ 765628 h 1021133"/>
                <a:gd name="connsiteX10" fmla="*/ 138923 w 671358"/>
                <a:gd name="connsiteY10" fmla="*/ 823501 h 1021133"/>
                <a:gd name="connsiteX11" fmla="*/ 173647 w 671358"/>
                <a:gd name="connsiteY11" fmla="*/ 858225 h 1021133"/>
                <a:gd name="connsiteX12" fmla="*/ 231520 w 671358"/>
                <a:gd name="connsiteY12" fmla="*/ 916099 h 1021133"/>
                <a:gd name="connsiteX13" fmla="*/ 254670 w 671358"/>
                <a:gd name="connsiteY13" fmla="*/ 939248 h 1021133"/>
                <a:gd name="connsiteX14" fmla="*/ 289394 w 671358"/>
                <a:gd name="connsiteY14" fmla="*/ 962397 h 1021133"/>
                <a:gd name="connsiteX15" fmla="*/ 312543 w 671358"/>
                <a:gd name="connsiteY15" fmla="*/ 985547 h 1021133"/>
                <a:gd name="connsiteX16" fmla="*/ 347267 w 671358"/>
                <a:gd name="connsiteY16" fmla="*/ 997121 h 1021133"/>
                <a:gd name="connsiteX17" fmla="*/ 381991 w 671358"/>
                <a:gd name="connsiteY17" fmla="*/ 1020271 h 1021133"/>
                <a:gd name="connsiteX18" fmla="*/ 474589 w 671358"/>
                <a:gd name="connsiteY18" fmla="*/ 985547 h 1021133"/>
                <a:gd name="connsiteX19" fmla="*/ 509313 w 671358"/>
                <a:gd name="connsiteY19" fmla="*/ 881375 h 1021133"/>
                <a:gd name="connsiteX20" fmla="*/ 520887 w 671358"/>
                <a:gd name="connsiteY20" fmla="*/ 846650 h 1021133"/>
                <a:gd name="connsiteX21" fmla="*/ 544037 w 671358"/>
                <a:gd name="connsiteY21" fmla="*/ 823501 h 1021133"/>
                <a:gd name="connsiteX22" fmla="*/ 578761 w 671358"/>
                <a:gd name="connsiteY22" fmla="*/ 754053 h 1021133"/>
                <a:gd name="connsiteX23" fmla="*/ 590335 w 671358"/>
                <a:gd name="connsiteY23" fmla="*/ 719329 h 1021133"/>
                <a:gd name="connsiteX24" fmla="*/ 613485 w 671358"/>
                <a:gd name="connsiteY24" fmla="*/ 673030 h 1021133"/>
                <a:gd name="connsiteX25" fmla="*/ 636634 w 671358"/>
                <a:gd name="connsiteY25" fmla="*/ 603582 h 1021133"/>
                <a:gd name="connsiteX26" fmla="*/ 648209 w 671358"/>
                <a:gd name="connsiteY26" fmla="*/ 568858 h 1021133"/>
                <a:gd name="connsiteX27" fmla="*/ 659784 w 671358"/>
                <a:gd name="connsiteY27" fmla="*/ 418387 h 1021133"/>
                <a:gd name="connsiteX28" fmla="*/ 671358 w 671358"/>
                <a:gd name="connsiteY28" fmla="*/ 372088 h 1021133"/>
                <a:gd name="connsiteX29" fmla="*/ 659784 w 671358"/>
                <a:gd name="connsiteY29" fmla="*/ 221618 h 1021133"/>
                <a:gd name="connsiteX30" fmla="*/ 625060 w 671358"/>
                <a:gd name="connsiteY30" fmla="*/ 163744 h 1021133"/>
                <a:gd name="connsiteX31" fmla="*/ 601910 w 671358"/>
                <a:gd name="connsiteY31" fmla="*/ 129020 h 1021133"/>
                <a:gd name="connsiteX32" fmla="*/ 590335 w 671358"/>
                <a:gd name="connsiteY32" fmla="*/ 94296 h 1021133"/>
                <a:gd name="connsiteX33" fmla="*/ 520887 w 671358"/>
                <a:gd name="connsiteY33" fmla="*/ 71147 h 1021133"/>
                <a:gd name="connsiteX34" fmla="*/ 463014 w 671358"/>
                <a:gd name="connsiteY34" fmla="*/ 36423 h 1021133"/>
                <a:gd name="connsiteX35" fmla="*/ 405141 w 671358"/>
                <a:gd name="connsiteY35" fmla="*/ 1699 h 102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71358" h="1021133">
                  <a:moveTo>
                    <a:pt x="405141" y="1699"/>
                  </a:moveTo>
                  <a:cubicBezTo>
                    <a:pt x="356913" y="1699"/>
                    <a:pt x="231326" y="-11642"/>
                    <a:pt x="173647" y="36423"/>
                  </a:cubicBezTo>
                  <a:cubicBezTo>
                    <a:pt x="19327" y="165023"/>
                    <a:pt x="285524" y="-18869"/>
                    <a:pt x="115773" y="94296"/>
                  </a:cubicBezTo>
                  <a:cubicBezTo>
                    <a:pt x="86682" y="181575"/>
                    <a:pt x="125925" y="73993"/>
                    <a:pt x="81049" y="163744"/>
                  </a:cubicBezTo>
                  <a:cubicBezTo>
                    <a:pt x="33128" y="259587"/>
                    <a:pt x="112670" y="133677"/>
                    <a:pt x="46325" y="233192"/>
                  </a:cubicBezTo>
                  <a:lnTo>
                    <a:pt x="23176" y="302640"/>
                  </a:lnTo>
                  <a:lnTo>
                    <a:pt x="11601" y="337364"/>
                  </a:lnTo>
                  <a:cubicBezTo>
                    <a:pt x="567" y="480818"/>
                    <a:pt x="-7753" y="479676"/>
                    <a:pt x="11601" y="615157"/>
                  </a:cubicBezTo>
                  <a:cubicBezTo>
                    <a:pt x="17419" y="655885"/>
                    <a:pt x="27988" y="647931"/>
                    <a:pt x="46325" y="684605"/>
                  </a:cubicBezTo>
                  <a:cubicBezTo>
                    <a:pt x="66970" y="725895"/>
                    <a:pt x="47333" y="722279"/>
                    <a:pt x="81049" y="765628"/>
                  </a:cubicBezTo>
                  <a:cubicBezTo>
                    <a:pt x="97798" y="787163"/>
                    <a:pt x="119632" y="804210"/>
                    <a:pt x="138923" y="823501"/>
                  </a:cubicBezTo>
                  <a:cubicBezTo>
                    <a:pt x="150498" y="835076"/>
                    <a:pt x="164567" y="844605"/>
                    <a:pt x="173647" y="858225"/>
                  </a:cubicBezTo>
                  <a:cubicBezTo>
                    <a:pt x="213329" y="917749"/>
                    <a:pt x="176405" y="872007"/>
                    <a:pt x="231520" y="916099"/>
                  </a:cubicBezTo>
                  <a:cubicBezTo>
                    <a:pt x="240041" y="922916"/>
                    <a:pt x="246148" y="932431"/>
                    <a:pt x="254670" y="939248"/>
                  </a:cubicBezTo>
                  <a:cubicBezTo>
                    <a:pt x="265533" y="947938"/>
                    <a:pt x="278531" y="953707"/>
                    <a:pt x="289394" y="962397"/>
                  </a:cubicBezTo>
                  <a:cubicBezTo>
                    <a:pt x="297915" y="969214"/>
                    <a:pt x="303185" y="979932"/>
                    <a:pt x="312543" y="985547"/>
                  </a:cubicBezTo>
                  <a:cubicBezTo>
                    <a:pt x="323005" y="991824"/>
                    <a:pt x="335692" y="993263"/>
                    <a:pt x="347267" y="997121"/>
                  </a:cubicBezTo>
                  <a:cubicBezTo>
                    <a:pt x="358842" y="1004838"/>
                    <a:pt x="368187" y="1018545"/>
                    <a:pt x="381991" y="1020271"/>
                  </a:cubicBezTo>
                  <a:cubicBezTo>
                    <a:pt x="424146" y="1025541"/>
                    <a:pt x="444256" y="1005769"/>
                    <a:pt x="474589" y="985547"/>
                  </a:cubicBezTo>
                  <a:lnTo>
                    <a:pt x="509313" y="881375"/>
                  </a:lnTo>
                  <a:cubicBezTo>
                    <a:pt x="513171" y="869800"/>
                    <a:pt x="512259" y="855277"/>
                    <a:pt x="520887" y="846650"/>
                  </a:cubicBezTo>
                  <a:lnTo>
                    <a:pt x="544037" y="823501"/>
                  </a:lnTo>
                  <a:cubicBezTo>
                    <a:pt x="573128" y="736222"/>
                    <a:pt x="533885" y="843804"/>
                    <a:pt x="578761" y="754053"/>
                  </a:cubicBezTo>
                  <a:cubicBezTo>
                    <a:pt x="584217" y="743140"/>
                    <a:pt x="585529" y="730543"/>
                    <a:pt x="590335" y="719329"/>
                  </a:cubicBezTo>
                  <a:cubicBezTo>
                    <a:pt x="597132" y="703469"/>
                    <a:pt x="607077" y="689051"/>
                    <a:pt x="613485" y="673030"/>
                  </a:cubicBezTo>
                  <a:cubicBezTo>
                    <a:pt x="622548" y="650374"/>
                    <a:pt x="628918" y="626731"/>
                    <a:pt x="636634" y="603582"/>
                  </a:cubicBezTo>
                  <a:lnTo>
                    <a:pt x="648209" y="568858"/>
                  </a:lnTo>
                  <a:cubicBezTo>
                    <a:pt x="652067" y="518701"/>
                    <a:pt x="653906" y="468348"/>
                    <a:pt x="659784" y="418387"/>
                  </a:cubicBezTo>
                  <a:cubicBezTo>
                    <a:pt x="661643" y="402588"/>
                    <a:pt x="671358" y="387996"/>
                    <a:pt x="671358" y="372088"/>
                  </a:cubicBezTo>
                  <a:cubicBezTo>
                    <a:pt x="671358" y="321783"/>
                    <a:pt x="666023" y="271534"/>
                    <a:pt x="659784" y="221618"/>
                  </a:cubicBezTo>
                  <a:cubicBezTo>
                    <a:pt x="654573" y="179930"/>
                    <a:pt x="648057" y="192491"/>
                    <a:pt x="625060" y="163744"/>
                  </a:cubicBezTo>
                  <a:cubicBezTo>
                    <a:pt x="616370" y="152881"/>
                    <a:pt x="608131" y="141462"/>
                    <a:pt x="601910" y="129020"/>
                  </a:cubicBezTo>
                  <a:cubicBezTo>
                    <a:pt x="596454" y="118107"/>
                    <a:pt x="600263" y="101388"/>
                    <a:pt x="590335" y="94296"/>
                  </a:cubicBezTo>
                  <a:cubicBezTo>
                    <a:pt x="570479" y="80113"/>
                    <a:pt x="520887" y="71147"/>
                    <a:pt x="520887" y="71147"/>
                  </a:cubicBezTo>
                  <a:cubicBezTo>
                    <a:pt x="475671" y="25929"/>
                    <a:pt x="523117" y="66474"/>
                    <a:pt x="463014" y="36423"/>
                  </a:cubicBezTo>
                  <a:cubicBezTo>
                    <a:pt x="412433" y="11133"/>
                    <a:pt x="453369" y="1699"/>
                    <a:pt x="405141" y="1699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7" name="Top R hand Group 23">
            <a:extLst>
              <a:ext uri="{FF2B5EF4-FFF2-40B4-BE49-F238E27FC236}">
                <a16:creationId xmlns:a16="http://schemas.microsoft.com/office/drawing/2014/main" id="{603C8089-1835-42C1-82B7-048A8802727A}"/>
              </a:ext>
            </a:extLst>
          </p:cNvPr>
          <p:cNvGrpSpPr/>
          <p:nvPr/>
        </p:nvGrpSpPr>
        <p:grpSpPr>
          <a:xfrm>
            <a:off x="2930537" y="246767"/>
            <a:ext cx="6480000" cy="6480000"/>
            <a:chOff x="3085090" y="189000"/>
            <a:chExt cx="6480000" cy="64800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93EF701-782F-4646-8671-C38E47AD2E47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3A16CA9-D5D1-4000-953E-B4550C1D4DBC}"/>
                </a:ext>
              </a:extLst>
            </p:cNvPr>
            <p:cNvSpPr/>
            <p:nvPr/>
          </p:nvSpPr>
          <p:spPr>
            <a:xfrm>
              <a:off x="4425212" y="991315"/>
              <a:ext cx="1052416" cy="925975"/>
            </a:xfrm>
            <a:custGeom>
              <a:avLst/>
              <a:gdLst>
                <a:gd name="connsiteX0" fmla="*/ 907981 w 1070129"/>
                <a:gd name="connsiteY0" fmla="*/ 960699 h 975339"/>
                <a:gd name="connsiteX1" fmla="*/ 919555 w 1070129"/>
                <a:gd name="connsiteY1" fmla="*/ 902825 h 975339"/>
                <a:gd name="connsiteX2" fmla="*/ 942705 w 1070129"/>
                <a:gd name="connsiteY2" fmla="*/ 879676 h 975339"/>
                <a:gd name="connsiteX3" fmla="*/ 977429 w 1070129"/>
                <a:gd name="connsiteY3" fmla="*/ 833377 h 975339"/>
                <a:gd name="connsiteX4" fmla="*/ 1000578 w 1070129"/>
                <a:gd name="connsiteY4" fmla="*/ 798653 h 975339"/>
                <a:gd name="connsiteX5" fmla="*/ 1035302 w 1070129"/>
                <a:gd name="connsiteY5" fmla="*/ 775504 h 975339"/>
                <a:gd name="connsiteX6" fmla="*/ 1058452 w 1070129"/>
                <a:gd name="connsiteY6" fmla="*/ 752355 h 975339"/>
                <a:gd name="connsiteX7" fmla="*/ 1046877 w 1070129"/>
                <a:gd name="connsiteY7" fmla="*/ 682906 h 975339"/>
                <a:gd name="connsiteX8" fmla="*/ 1012153 w 1070129"/>
                <a:gd name="connsiteY8" fmla="*/ 671332 h 975339"/>
                <a:gd name="connsiteX9" fmla="*/ 896406 w 1070129"/>
                <a:gd name="connsiteY9" fmla="*/ 601884 h 975339"/>
                <a:gd name="connsiteX10" fmla="*/ 826958 w 1070129"/>
                <a:gd name="connsiteY10" fmla="*/ 555585 h 975339"/>
                <a:gd name="connsiteX11" fmla="*/ 792234 w 1070129"/>
                <a:gd name="connsiteY11" fmla="*/ 532436 h 975339"/>
                <a:gd name="connsiteX12" fmla="*/ 734360 w 1070129"/>
                <a:gd name="connsiteY12" fmla="*/ 486137 h 975339"/>
                <a:gd name="connsiteX13" fmla="*/ 711211 w 1070129"/>
                <a:gd name="connsiteY13" fmla="*/ 462987 h 975339"/>
                <a:gd name="connsiteX14" fmla="*/ 676487 w 1070129"/>
                <a:gd name="connsiteY14" fmla="*/ 451413 h 975339"/>
                <a:gd name="connsiteX15" fmla="*/ 607039 w 1070129"/>
                <a:gd name="connsiteY15" fmla="*/ 405114 h 975339"/>
                <a:gd name="connsiteX16" fmla="*/ 572315 w 1070129"/>
                <a:gd name="connsiteY16" fmla="*/ 381965 h 975339"/>
                <a:gd name="connsiteX17" fmla="*/ 479717 w 1070129"/>
                <a:gd name="connsiteY17" fmla="*/ 312517 h 975339"/>
                <a:gd name="connsiteX18" fmla="*/ 444993 w 1070129"/>
                <a:gd name="connsiteY18" fmla="*/ 300942 h 975339"/>
                <a:gd name="connsiteX19" fmla="*/ 398695 w 1070129"/>
                <a:gd name="connsiteY19" fmla="*/ 196770 h 975339"/>
                <a:gd name="connsiteX20" fmla="*/ 375545 w 1070129"/>
                <a:gd name="connsiteY20" fmla="*/ 115747 h 975339"/>
                <a:gd name="connsiteX21" fmla="*/ 352396 w 1070129"/>
                <a:gd name="connsiteY21" fmla="*/ 81023 h 975339"/>
                <a:gd name="connsiteX22" fmla="*/ 317672 w 1070129"/>
                <a:gd name="connsiteY22" fmla="*/ 69448 h 975339"/>
                <a:gd name="connsiteX23" fmla="*/ 282948 w 1070129"/>
                <a:gd name="connsiteY23" fmla="*/ 46299 h 975339"/>
                <a:gd name="connsiteX24" fmla="*/ 167201 w 1070129"/>
                <a:gd name="connsiteY24" fmla="*/ 11575 h 975339"/>
                <a:gd name="connsiteX25" fmla="*/ 132477 w 1070129"/>
                <a:gd name="connsiteY25" fmla="*/ 0 h 975339"/>
                <a:gd name="connsiteX26" fmla="*/ 97753 w 1070129"/>
                <a:gd name="connsiteY26" fmla="*/ 11575 h 975339"/>
                <a:gd name="connsiteX27" fmla="*/ 51454 w 1070129"/>
                <a:gd name="connsiteY27" fmla="*/ 69448 h 975339"/>
                <a:gd name="connsiteX28" fmla="*/ 28305 w 1070129"/>
                <a:gd name="connsiteY28" fmla="*/ 150471 h 975339"/>
                <a:gd name="connsiteX29" fmla="*/ 5155 w 1070129"/>
                <a:gd name="connsiteY29" fmla="*/ 173620 h 975339"/>
                <a:gd name="connsiteX30" fmla="*/ 51454 w 1070129"/>
                <a:gd name="connsiteY30" fmla="*/ 347241 h 975339"/>
                <a:gd name="connsiteX31" fmla="*/ 109327 w 1070129"/>
                <a:gd name="connsiteY31" fmla="*/ 358815 h 975339"/>
                <a:gd name="connsiteX32" fmla="*/ 167201 w 1070129"/>
                <a:gd name="connsiteY32" fmla="*/ 381965 h 975339"/>
                <a:gd name="connsiteX33" fmla="*/ 201925 w 1070129"/>
                <a:gd name="connsiteY33" fmla="*/ 393539 h 975339"/>
                <a:gd name="connsiteX34" fmla="*/ 225074 w 1070129"/>
                <a:gd name="connsiteY34" fmla="*/ 428263 h 975339"/>
                <a:gd name="connsiteX35" fmla="*/ 259798 w 1070129"/>
                <a:gd name="connsiteY35" fmla="*/ 451413 h 975339"/>
                <a:gd name="connsiteX36" fmla="*/ 306097 w 1070129"/>
                <a:gd name="connsiteY36" fmla="*/ 497712 h 975339"/>
                <a:gd name="connsiteX37" fmla="*/ 375545 w 1070129"/>
                <a:gd name="connsiteY37" fmla="*/ 544010 h 975339"/>
                <a:gd name="connsiteX38" fmla="*/ 398695 w 1070129"/>
                <a:gd name="connsiteY38" fmla="*/ 567160 h 975339"/>
                <a:gd name="connsiteX39" fmla="*/ 433419 w 1070129"/>
                <a:gd name="connsiteY39" fmla="*/ 590309 h 975339"/>
                <a:gd name="connsiteX40" fmla="*/ 468143 w 1070129"/>
                <a:gd name="connsiteY40" fmla="*/ 625033 h 975339"/>
                <a:gd name="connsiteX41" fmla="*/ 502867 w 1070129"/>
                <a:gd name="connsiteY41" fmla="*/ 636608 h 975339"/>
                <a:gd name="connsiteX42" fmla="*/ 537591 w 1070129"/>
                <a:gd name="connsiteY42" fmla="*/ 659757 h 975339"/>
                <a:gd name="connsiteX43" fmla="*/ 549165 w 1070129"/>
                <a:gd name="connsiteY43" fmla="*/ 763929 h 975339"/>
                <a:gd name="connsiteX44" fmla="*/ 572315 w 1070129"/>
                <a:gd name="connsiteY44" fmla="*/ 787079 h 975339"/>
                <a:gd name="connsiteX45" fmla="*/ 595464 w 1070129"/>
                <a:gd name="connsiteY45" fmla="*/ 821803 h 975339"/>
                <a:gd name="connsiteX46" fmla="*/ 653338 w 1070129"/>
                <a:gd name="connsiteY46" fmla="*/ 868101 h 975339"/>
                <a:gd name="connsiteX47" fmla="*/ 699636 w 1070129"/>
                <a:gd name="connsiteY47" fmla="*/ 879676 h 975339"/>
                <a:gd name="connsiteX48" fmla="*/ 734360 w 1070129"/>
                <a:gd name="connsiteY48" fmla="*/ 891251 h 975339"/>
                <a:gd name="connsiteX49" fmla="*/ 757510 w 1070129"/>
                <a:gd name="connsiteY49" fmla="*/ 914400 h 975339"/>
                <a:gd name="connsiteX50" fmla="*/ 826958 w 1070129"/>
                <a:gd name="connsiteY50" fmla="*/ 937550 h 975339"/>
                <a:gd name="connsiteX51" fmla="*/ 850107 w 1070129"/>
                <a:gd name="connsiteY51" fmla="*/ 972274 h 975339"/>
                <a:gd name="connsiteX52" fmla="*/ 907981 w 1070129"/>
                <a:gd name="connsiteY52" fmla="*/ 960699 h 97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70129" h="975339">
                  <a:moveTo>
                    <a:pt x="907981" y="960699"/>
                  </a:moveTo>
                  <a:cubicBezTo>
                    <a:pt x="919556" y="949124"/>
                    <a:pt x="911805" y="920908"/>
                    <a:pt x="919555" y="902825"/>
                  </a:cubicBezTo>
                  <a:cubicBezTo>
                    <a:pt x="923854" y="892795"/>
                    <a:pt x="935719" y="888059"/>
                    <a:pt x="942705" y="879676"/>
                  </a:cubicBezTo>
                  <a:cubicBezTo>
                    <a:pt x="955055" y="864856"/>
                    <a:pt x="966216" y="849075"/>
                    <a:pt x="977429" y="833377"/>
                  </a:cubicBezTo>
                  <a:cubicBezTo>
                    <a:pt x="985515" y="822057"/>
                    <a:pt x="990741" y="808490"/>
                    <a:pt x="1000578" y="798653"/>
                  </a:cubicBezTo>
                  <a:cubicBezTo>
                    <a:pt x="1010415" y="788816"/>
                    <a:pt x="1024439" y="784194"/>
                    <a:pt x="1035302" y="775504"/>
                  </a:cubicBezTo>
                  <a:cubicBezTo>
                    <a:pt x="1043824" y="768687"/>
                    <a:pt x="1050735" y="760071"/>
                    <a:pt x="1058452" y="752355"/>
                  </a:cubicBezTo>
                  <a:cubicBezTo>
                    <a:pt x="1069591" y="718935"/>
                    <a:pt x="1082305" y="711248"/>
                    <a:pt x="1046877" y="682906"/>
                  </a:cubicBezTo>
                  <a:cubicBezTo>
                    <a:pt x="1037350" y="675284"/>
                    <a:pt x="1023367" y="676138"/>
                    <a:pt x="1012153" y="671332"/>
                  </a:cubicBezTo>
                  <a:cubicBezTo>
                    <a:pt x="962330" y="649979"/>
                    <a:pt x="945768" y="634792"/>
                    <a:pt x="896406" y="601884"/>
                  </a:cubicBezTo>
                  <a:lnTo>
                    <a:pt x="826958" y="555585"/>
                  </a:lnTo>
                  <a:cubicBezTo>
                    <a:pt x="815383" y="547869"/>
                    <a:pt x="802071" y="542273"/>
                    <a:pt x="792234" y="532436"/>
                  </a:cubicBezTo>
                  <a:cubicBezTo>
                    <a:pt x="736334" y="476536"/>
                    <a:pt x="807373" y="544548"/>
                    <a:pt x="734360" y="486137"/>
                  </a:cubicBezTo>
                  <a:cubicBezTo>
                    <a:pt x="725839" y="479320"/>
                    <a:pt x="720569" y="468602"/>
                    <a:pt x="711211" y="462987"/>
                  </a:cubicBezTo>
                  <a:cubicBezTo>
                    <a:pt x="700749" y="456710"/>
                    <a:pt x="688062" y="455271"/>
                    <a:pt x="676487" y="451413"/>
                  </a:cubicBezTo>
                  <a:lnTo>
                    <a:pt x="607039" y="405114"/>
                  </a:lnTo>
                  <a:cubicBezTo>
                    <a:pt x="595464" y="397398"/>
                    <a:pt x="582152" y="391802"/>
                    <a:pt x="572315" y="381965"/>
                  </a:cubicBezTo>
                  <a:cubicBezTo>
                    <a:pt x="544892" y="354542"/>
                    <a:pt x="518983" y="325606"/>
                    <a:pt x="479717" y="312517"/>
                  </a:cubicBezTo>
                  <a:lnTo>
                    <a:pt x="444993" y="300942"/>
                  </a:lnTo>
                  <a:cubicBezTo>
                    <a:pt x="414590" y="255337"/>
                    <a:pt x="415225" y="262888"/>
                    <a:pt x="398695" y="196770"/>
                  </a:cubicBezTo>
                  <a:cubicBezTo>
                    <a:pt x="394986" y="181934"/>
                    <a:pt x="383848" y="132353"/>
                    <a:pt x="375545" y="115747"/>
                  </a:cubicBezTo>
                  <a:cubicBezTo>
                    <a:pt x="369324" y="103305"/>
                    <a:pt x="363259" y="89713"/>
                    <a:pt x="352396" y="81023"/>
                  </a:cubicBezTo>
                  <a:cubicBezTo>
                    <a:pt x="342869" y="73401"/>
                    <a:pt x="328585" y="74904"/>
                    <a:pt x="317672" y="69448"/>
                  </a:cubicBezTo>
                  <a:cubicBezTo>
                    <a:pt x="305230" y="63227"/>
                    <a:pt x="295660" y="51949"/>
                    <a:pt x="282948" y="46299"/>
                  </a:cubicBezTo>
                  <a:cubicBezTo>
                    <a:pt x="233438" y="24295"/>
                    <a:pt x="214336" y="25043"/>
                    <a:pt x="167201" y="11575"/>
                  </a:cubicBezTo>
                  <a:cubicBezTo>
                    <a:pt x="155470" y="8223"/>
                    <a:pt x="144052" y="3858"/>
                    <a:pt x="132477" y="0"/>
                  </a:cubicBezTo>
                  <a:cubicBezTo>
                    <a:pt x="120902" y="3858"/>
                    <a:pt x="108215" y="5298"/>
                    <a:pt x="97753" y="11575"/>
                  </a:cubicBezTo>
                  <a:cubicBezTo>
                    <a:pt x="79425" y="22572"/>
                    <a:pt x="61970" y="53674"/>
                    <a:pt x="51454" y="69448"/>
                  </a:cubicBezTo>
                  <a:cubicBezTo>
                    <a:pt x="49293" y="78091"/>
                    <a:pt x="35420" y="138614"/>
                    <a:pt x="28305" y="150471"/>
                  </a:cubicBezTo>
                  <a:cubicBezTo>
                    <a:pt x="22690" y="159829"/>
                    <a:pt x="12872" y="165904"/>
                    <a:pt x="5155" y="173620"/>
                  </a:cubicBezTo>
                  <a:cubicBezTo>
                    <a:pt x="15283" y="315407"/>
                    <a:pt x="-34122" y="325847"/>
                    <a:pt x="51454" y="347241"/>
                  </a:cubicBezTo>
                  <a:cubicBezTo>
                    <a:pt x="70540" y="352012"/>
                    <a:pt x="90036" y="354957"/>
                    <a:pt x="109327" y="358815"/>
                  </a:cubicBezTo>
                  <a:cubicBezTo>
                    <a:pt x="128618" y="366532"/>
                    <a:pt x="147746" y="374670"/>
                    <a:pt x="167201" y="381965"/>
                  </a:cubicBezTo>
                  <a:cubicBezTo>
                    <a:pt x="178625" y="386249"/>
                    <a:pt x="192398" y="385917"/>
                    <a:pt x="201925" y="393539"/>
                  </a:cubicBezTo>
                  <a:cubicBezTo>
                    <a:pt x="212788" y="402229"/>
                    <a:pt x="215238" y="418426"/>
                    <a:pt x="225074" y="428263"/>
                  </a:cubicBezTo>
                  <a:cubicBezTo>
                    <a:pt x="234911" y="438100"/>
                    <a:pt x="249236" y="442360"/>
                    <a:pt x="259798" y="451413"/>
                  </a:cubicBezTo>
                  <a:cubicBezTo>
                    <a:pt x="276369" y="465617"/>
                    <a:pt x="287937" y="485605"/>
                    <a:pt x="306097" y="497712"/>
                  </a:cubicBezTo>
                  <a:cubicBezTo>
                    <a:pt x="329246" y="513145"/>
                    <a:pt x="355872" y="524337"/>
                    <a:pt x="375545" y="544010"/>
                  </a:cubicBezTo>
                  <a:cubicBezTo>
                    <a:pt x="383262" y="551727"/>
                    <a:pt x="390173" y="560343"/>
                    <a:pt x="398695" y="567160"/>
                  </a:cubicBezTo>
                  <a:cubicBezTo>
                    <a:pt x="409558" y="575850"/>
                    <a:pt x="422732" y="581403"/>
                    <a:pt x="433419" y="590309"/>
                  </a:cubicBezTo>
                  <a:cubicBezTo>
                    <a:pt x="445994" y="600788"/>
                    <a:pt x="454523" y="615953"/>
                    <a:pt x="468143" y="625033"/>
                  </a:cubicBezTo>
                  <a:cubicBezTo>
                    <a:pt x="478295" y="631801"/>
                    <a:pt x="491954" y="631152"/>
                    <a:pt x="502867" y="636608"/>
                  </a:cubicBezTo>
                  <a:cubicBezTo>
                    <a:pt x="515309" y="642829"/>
                    <a:pt x="526016" y="652041"/>
                    <a:pt x="537591" y="659757"/>
                  </a:cubicBezTo>
                  <a:cubicBezTo>
                    <a:pt x="541449" y="694481"/>
                    <a:pt x="539972" y="730222"/>
                    <a:pt x="549165" y="763929"/>
                  </a:cubicBezTo>
                  <a:cubicBezTo>
                    <a:pt x="552036" y="774457"/>
                    <a:pt x="565498" y="778557"/>
                    <a:pt x="572315" y="787079"/>
                  </a:cubicBezTo>
                  <a:cubicBezTo>
                    <a:pt x="581005" y="797942"/>
                    <a:pt x="586774" y="810940"/>
                    <a:pt x="595464" y="821803"/>
                  </a:cubicBezTo>
                  <a:cubicBezTo>
                    <a:pt x="608450" y="838035"/>
                    <a:pt x="635030" y="860255"/>
                    <a:pt x="653338" y="868101"/>
                  </a:cubicBezTo>
                  <a:cubicBezTo>
                    <a:pt x="667959" y="874367"/>
                    <a:pt x="684340" y="875306"/>
                    <a:pt x="699636" y="879676"/>
                  </a:cubicBezTo>
                  <a:cubicBezTo>
                    <a:pt x="711367" y="883028"/>
                    <a:pt x="722785" y="887393"/>
                    <a:pt x="734360" y="891251"/>
                  </a:cubicBezTo>
                  <a:cubicBezTo>
                    <a:pt x="742077" y="898967"/>
                    <a:pt x="747749" y="909520"/>
                    <a:pt x="757510" y="914400"/>
                  </a:cubicBezTo>
                  <a:cubicBezTo>
                    <a:pt x="779335" y="925313"/>
                    <a:pt x="826958" y="937550"/>
                    <a:pt x="826958" y="937550"/>
                  </a:cubicBezTo>
                  <a:cubicBezTo>
                    <a:pt x="834674" y="949125"/>
                    <a:pt x="839244" y="963584"/>
                    <a:pt x="850107" y="972274"/>
                  </a:cubicBezTo>
                  <a:cubicBezTo>
                    <a:pt x="859634" y="979896"/>
                    <a:pt x="896406" y="972274"/>
                    <a:pt x="907981" y="960699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0" name="top R shoulder Group 21">
            <a:extLst>
              <a:ext uri="{FF2B5EF4-FFF2-40B4-BE49-F238E27FC236}">
                <a16:creationId xmlns:a16="http://schemas.microsoft.com/office/drawing/2014/main" id="{72684C5D-68F0-4CB8-A9F0-BFFB0C07706D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E8F13C3-1774-4C7A-A636-2EC39156AB12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A26C2E4-D7BB-4F77-B18D-C1328760BF30}"/>
                </a:ext>
              </a:extLst>
            </p:cNvPr>
            <p:cNvSpPr/>
            <p:nvPr/>
          </p:nvSpPr>
          <p:spPr>
            <a:xfrm>
              <a:off x="5337969" y="1712222"/>
              <a:ext cx="708100" cy="692447"/>
            </a:xfrm>
            <a:custGeom>
              <a:avLst/>
              <a:gdLst>
                <a:gd name="connsiteX0" fmla="*/ 717631 w 717631"/>
                <a:gd name="connsiteY0" fmla="*/ 231494 h 706056"/>
                <a:gd name="connsiteX1" fmla="*/ 682907 w 717631"/>
                <a:gd name="connsiteY1" fmla="*/ 358815 h 706056"/>
                <a:gd name="connsiteX2" fmla="*/ 659757 w 717631"/>
                <a:gd name="connsiteY2" fmla="*/ 393539 h 706056"/>
                <a:gd name="connsiteX3" fmla="*/ 613459 w 717631"/>
                <a:gd name="connsiteY3" fmla="*/ 486137 h 706056"/>
                <a:gd name="connsiteX4" fmla="*/ 590309 w 717631"/>
                <a:gd name="connsiteY4" fmla="*/ 578734 h 706056"/>
                <a:gd name="connsiteX5" fmla="*/ 567160 w 717631"/>
                <a:gd name="connsiteY5" fmla="*/ 648182 h 706056"/>
                <a:gd name="connsiteX6" fmla="*/ 555585 w 717631"/>
                <a:gd name="connsiteY6" fmla="*/ 694481 h 706056"/>
                <a:gd name="connsiteX7" fmla="*/ 520861 w 717631"/>
                <a:gd name="connsiteY7" fmla="*/ 706056 h 706056"/>
                <a:gd name="connsiteX8" fmla="*/ 439838 w 717631"/>
                <a:gd name="connsiteY8" fmla="*/ 648182 h 706056"/>
                <a:gd name="connsiteX9" fmla="*/ 405114 w 717631"/>
                <a:gd name="connsiteY9" fmla="*/ 625033 h 706056"/>
                <a:gd name="connsiteX10" fmla="*/ 335666 w 717631"/>
                <a:gd name="connsiteY10" fmla="*/ 601883 h 706056"/>
                <a:gd name="connsiteX11" fmla="*/ 243069 w 717631"/>
                <a:gd name="connsiteY11" fmla="*/ 520861 h 706056"/>
                <a:gd name="connsiteX12" fmla="*/ 150471 w 717631"/>
                <a:gd name="connsiteY12" fmla="*/ 451413 h 706056"/>
                <a:gd name="connsiteX13" fmla="*/ 81023 w 717631"/>
                <a:gd name="connsiteY13" fmla="*/ 405114 h 706056"/>
                <a:gd name="connsiteX14" fmla="*/ 46299 w 717631"/>
                <a:gd name="connsiteY14" fmla="*/ 381965 h 706056"/>
                <a:gd name="connsiteX15" fmla="*/ 23150 w 717631"/>
                <a:gd name="connsiteY15" fmla="*/ 347240 h 706056"/>
                <a:gd name="connsiteX16" fmla="*/ 0 w 717631"/>
                <a:gd name="connsiteY16" fmla="*/ 277792 h 706056"/>
                <a:gd name="connsiteX17" fmla="*/ 23150 w 717631"/>
                <a:gd name="connsiteY17" fmla="*/ 115747 h 706056"/>
                <a:gd name="connsiteX18" fmla="*/ 46299 w 717631"/>
                <a:gd name="connsiteY18" fmla="*/ 81023 h 706056"/>
                <a:gd name="connsiteX19" fmla="*/ 57874 w 717631"/>
                <a:gd name="connsiteY19" fmla="*/ 46299 h 706056"/>
                <a:gd name="connsiteX20" fmla="*/ 104173 w 717631"/>
                <a:gd name="connsiteY20" fmla="*/ 0 h 706056"/>
                <a:gd name="connsiteX21" fmla="*/ 173621 w 717631"/>
                <a:gd name="connsiteY21" fmla="*/ 34724 h 706056"/>
                <a:gd name="connsiteX22" fmla="*/ 196770 w 717631"/>
                <a:gd name="connsiteY22" fmla="*/ 69448 h 706056"/>
                <a:gd name="connsiteX23" fmla="*/ 231494 w 717631"/>
                <a:gd name="connsiteY23" fmla="*/ 81023 h 706056"/>
                <a:gd name="connsiteX24" fmla="*/ 300942 w 717631"/>
                <a:gd name="connsiteY24" fmla="*/ 127321 h 706056"/>
                <a:gd name="connsiteX25" fmla="*/ 370390 w 717631"/>
                <a:gd name="connsiteY25" fmla="*/ 150471 h 706056"/>
                <a:gd name="connsiteX26" fmla="*/ 462988 w 717631"/>
                <a:gd name="connsiteY26" fmla="*/ 185195 h 706056"/>
                <a:gd name="connsiteX27" fmla="*/ 509286 w 717631"/>
                <a:gd name="connsiteY27" fmla="*/ 196770 h 706056"/>
                <a:gd name="connsiteX28" fmla="*/ 636608 w 717631"/>
                <a:gd name="connsiteY28" fmla="*/ 231494 h 706056"/>
                <a:gd name="connsiteX29" fmla="*/ 717631 w 717631"/>
                <a:gd name="connsiteY29" fmla="*/ 231494 h 7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7631" h="706056">
                  <a:moveTo>
                    <a:pt x="717631" y="231494"/>
                  </a:moveTo>
                  <a:cubicBezTo>
                    <a:pt x="711419" y="262551"/>
                    <a:pt x="699689" y="333643"/>
                    <a:pt x="682907" y="358815"/>
                  </a:cubicBezTo>
                  <a:lnTo>
                    <a:pt x="659757" y="393539"/>
                  </a:lnTo>
                  <a:cubicBezTo>
                    <a:pt x="633157" y="473340"/>
                    <a:pt x="653862" y="445732"/>
                    <a:pt x="613459" y="486137"/>
                  </a:cubicBezTo>
                  <a:cubicBezTo>
                    <a:pt x="605742" y="517003"/>
                    <a:pt x="600370" y="548551"/>
                    <a:pt x="590309" y="578734"/>
                  </a:cubicBezTo>
                  <a:cubicBezTo>
                    <a:pt x="582593" y="601883"/>
                    <a:pt x="573078" y="624509"/>
                    <a:pt x="567160" y="648182"/>
                  </a:cubicBezTo>
                  <a:cubicBezTo>
                    <a:pt x="563302" y="663615"/>
                    <a:pt x="565523" y="682059"/>
                    <a:pt x="555585" y="694481"/>
                  </a:cubicBezTo>
                  <a:cubicBezTo>
                    <a:pt x="547963" y="704008"/>
                    <a:pt x="532436" y="702198"/>
                    <a:pt x="520861" y="706056"/>
                  </a:cubicBezTo>
                  <a:cubicBezTo>
                    <a:pt x="432885" y="618080"/>
                    <a:pt x="513743" y="685134"/>
                    <a:pt x="439838" y="648182"/>
                  </a:cubicBezTo>
                  <a:cubicBezTo>
                    <a:pt x="427396" y="641961"/>
                    <a:pt x="417826" y="630683"/>
                    <a:pt x="405114" y="625033"/>
                  </a:cubicBezTo>
                  <a:cubicBezTo>
                    <a:pt x="382816" y="615123"/>
                    <a:pt x="335666" y="601883"/>
                    <a:pt x="335666" y="601883"/>
                  </a:cubicBezTo>
                  <a:cubicBezTo>
                    <a:pt x="270077" y="503498"/>
                    <a:pt x="378106" y="655898"/>
                    <a:pt x="243069" y="520861"/>
                  </a:cubicBezTo>
                  <a:cubicBezTo>
                    <a:pt x="200245" y="478037"/>
                    <a:pt x="229001" y="503767"/>
                    <a:pt x="150471" y="451413"/>
                  </a:cubicBezTo>
                  <a:lnTo>
                    <a:pt x="81023" y="405114"/>
                  </a:lnTo>
                  <a:lnTo>
                    <a:pt x="46299" y="381965"/>
                  </a:lnTo>
                  <a:cubicBezTo>
                    <a:pt x="38583" y="370390"/>
                    <a:pt x="28800" y="359952"/>
                    <a:pt x="23150" y="347240"/>
                  </a:cubicBezTo>
                  <a:cubicBezTo>
                    <a:pt x="13240" y="324942"/>
                    <a:pt x="0" y="277792"/>
                    <a:pt x="0" y="277792"/>
                  </a:cubicBezTo>
                  <a:cubicBezTo>
                    <a:pt x="2958" y="245257"/>
                    <a:pt x="882" y="160283"/>
                    <a:pt x="23150" y="115747"/>
                  </a:cubicBezTo>
                  <a:cubicBezTo>
                    <a:pt x="29371" y="103305"/>
                    <a:pt x="40078" y="93465"/>
                    <a:pt x="46299" y="81023"/>
                  </a:cubicBezTo>
                  <a:cubicBezTo>
                    <a:pt x="51755" y="70110"/>
                    <a:pt x="50782" y="56227"/>
                    <a:pt x="57874" y="46299"/>
                  </a:cubicBezTo>
                  <a:cubicBezTo>
                    <a:pt x="70560" y="28539"/>
                    <a:pt x="104173" y="0"/>
                    <a:pt x="104173" y="0"/>
                  </a:cubicBezTo>
                  <a:cubicBezTo>
                    <a:pt x="132414" y="9414"/>
                    <a:pt x="151184" y="12287"/>
                    <a:pt x="173621" y="34724"/>
                  </a:cubicBezTo>
                  <a:cubicBezTo>
                    <a:pt x="183458" y="44561"/>
                    <a:pt x="185907" y="60758"/>
                    <a:pt x="196770" y="69448"/>
                  </a:cubicBezTo>
                  <a:cubicBezTo>
                    <a:pt x="206297" y="77070"/>
                    <a:pt x="220829" y="75098"/>
                    <a:pt x="231494" y="81023"/>
                  </a:cubicBezTo>
                  <a:cubicBezTo>
                    <a:pt x="255815" y="94534"/>
                    <a:pt x="274548" y="118523"/>
                    <a:pt x="300942" y="127321"/>
                  </a:cubicBezTo>
                  <a:cubicBezTo>
                    <a:pt x="324091" y="135038"/>
                    <a:pt x="347734" y="141409"/>
                    <a:pt x="370390" y="150471"/>
                  </a:cubicBezTo>
                  <a:cubicBezTo>
                    <a:pt x="400961" y="162699"/>
                    <a:pt x="431238" y="176123"/>
                    <a:pt x="462988" y="185195"/>
                  </a:cubicBezTo>
                  <a:cubicBezTo>
                    <a:pt x="478284" y="189565"/>
                    <a:pt x="493990" y="192400"/>
                    <a:pt x="509286" y="196770"/>
                  </a:cubicBezTo>
                  <a:cubicBezTo>
                    <a:pt x="586865" y="218935"/>
                    <a:pt x="499134" y="204001"/>
                    <a:pt x="636608" y="231494"/>
                  </a:cubicBezTo>
                  <a:lnTo>
                    <a:pt x="717631" y="231494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top chest Group 19">
            <a:extLst>
              <a:ext uri="{FF2B5EF4-FFF2-40B4-BE49-F238E27FC236}">
                <a16:creationId xmlns:a16="http://schemas.microsoft.com/office/drawing/2014/main" id="{5D808ADF-2837-4010-BFBE-CAA762DF8C7E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3D1348D-4CEB-42EF-92BA-C81EE3AAEB4A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6959D21-5D69-4A11-8E11-D79B0E013CD4}"/>
                </a:ext>
              </a:extLst>
            </p:cNvPr>
            <p:cNvSpPr/>
            <p:nvPr/>
          </p:nvSpPr>
          <p:spPr>
            <a:xfrm>
              <a:off x="5933591" y="1853947"/>
              <a:ext cx="910178" cy="1204670"/>
            </a:xfrm>
            <a:custGeom>
              <a:avLst/>
              <a:gdLst>
                <a:gd name="connsiteX0" fmla="*/ 625032 w 823510"/>
                <a:gd name="connsiteY0" fmla="*/ 0 h 844952"/>
                <a:gd name="connsiteX1" fmla="*/ 648182 w 823510"/>
                <a:gd name="connsiteY1" fmla="*/ 185195 h 844952"/>
                <a:gd name="connsiteX2" fmla="*/ 671331 w 823510"/>
                <a:gd name="connsiteY2" fmla="*/ 219919 h 844952"/>
                <a:gd name="connsiteX3" fmla="*/ 682906 w 823510"/>
                <a:gd name="connsiteY3" fmla="*/ 254643 h 844952"/>
                <a:gd name="connsiteX4" fmla="*/ 717630 w 823510"/>
                <a:gd name="connsiteY4" fmla="*/ 277792 h 844952"/>
                <a:gd name="connsiteX5" fmla="*/ 752354 w 823510"/>
                <a:gd name="connsiteY5" fmla="*/ 347240 h 844952"/>
                <a:gd name="connsiteX6" fmla="*/ 787078 w 823510"/>
                <a:gd name="connsiteY6" fmla="*/ 370389 h 844952"/>
                <a:gd name="connsiteX7" fmla="*/ 798653 w 823510"/>
                <a:gd name="connsiteY7" fmla="*/ 405114 h 844952"/>
                <a:gd name="connsiteX8" fmla="*/ 821802 w 823510"/>
                <a:gd name="connsiteY8" fmla="*/ 439838 h 844952"/>
                <a:gd name="connsiteX9" fmla="*/ 810227 w 823510"/>
                <a:gd name="connsiteY9" fmla="*/ 740779 h 844952"/>
                <a:gd name="connsiteX10" fmla="*/ 775503 w 823510"/>
                <a:gd name="connsiteY10" fmla="*/ 763929 h 844952"/>
                <a:gd name="connsiteX11" fmla="*/ 706055 w 823510"/>
                <a:gd name="connsiteY11" fmla="*/ 787078 h 844952"/>
                <a:gd name="connsiteX12" fmla="*/ 544010 w 823510"/>
                <a:gd name="connsiteY12" fmla="*/ 798653 h 844952"/>
                <a:gd name="connsiteX13" fmla="*/ 439837 w 823510"/>
                <a:gd name="connsiteY13" fmla="*/ 833377 h 844952"/>
                <a:gd name="connsiteX14" fmla="*/ 405113 w 823510"/>
                <a:gd name="connsiteY14" fmla="*/ 844952 h 844952"/>
                <a:gd name="connsiteX15" fmla="*/ 219918 w 823510"/>
                <a:gd name="connsiteY15" fmla="*/ 833377 h 844952"/>
                <a:gd name="connsiteX16" fmla="*/ 173620 w 823510"/>
                <a:gd name="connsiteY16" fmla="*/ 821802 h 844952"/>
                <a:gd name="connsiteX17" fmla="*/ 115746 w 823510"/>
                <a:gd name="connsiteY17" fmla="*/ 775503 h 844952"/>
                <a:gd name="connsiteX18" fmla="*/ 69448 w 823510"/>
                <a:gd name="connsiteY18" fmla="*/ 706055 h 844952"/>
                <a:gd name="connsiteX19" fmla="*/ 23149 w 823510"/>
                <a:gd name="connsiteY19" fmla="*/ 648182 h 844952"/>
                <a:gd name="connsiteX20" fmla="*/ 0 w 823510"/>
                <a:gd name="connsiteY20" fmla="*/ 578734 h 844952"/>
                <a:gd name="connsiteX21" fmla="*/ 23149 w 823510"/>
                <a:gd name="connsiteY21" fmla="*/ 416688 h 844952"/>
                <a:gd name="connsiteX22" fmla="*/ 46298 w 823510"/>
                <a:gd name="connsiteY22" fmla="*/ 324091 h 844952"/>
                <a:gd name="connsiteX23" fmla="*/ 57873 w 823510"/>
                <a:gd name="connsiteY23" fmla="*/ 289367 h 844952"/>
                <a:gd name="connsiteX24" fmla="*/ 81022 w 823510"/>
                <a:gd name="connsiteY24" fmla="*/ 254643 h 844952"/>
                <a:gd name="connsiteX25" fmla="*/ 92597 w 823510"/>
                <a:gd name="connsiteY25" fmla="*/ 208344 h 844952"/>
                <a:gd name="connsiteX26" fmla="*/ 104172 w 823510"/>
                <a:gd name="connsiteY26" fmla="*/ 173620 h 844952"/>
                <a:gd name="connsiteX27" fmla="*/ 127321 w 823510"/>
                <a:gd name="connsiteY27" fmla="*/ 81022 h 844952"/>
                <a:gd name="connsiteX28" fmla="*/ 173620 w 823510"/>
                <a:gd name="connsiteY28" fmla="*/ 23149 h 844952"/>
                <a:gd name="connsiteX29" fmla="*/ 208344 w 823510"/>
                <a:gd name="connsiteY29" fmla="*/ 0 h 844952"/>
                <a:gd name="connsiteX30" fmla="*/ 254643 w 823510"/>
                <a:gd name="connsiteY30" fmla="*/ 11574 h 844952"/>
                <a:gd name="connsiteX31" fmla="*/ 277792 w 823510"/>
                <a:gd name="connsiteY31" fmla="*/ 34724 h 844952"/>
                <a:gd name="connsiteX32" fmla="*/ 324091 w 823510"/>
                <a:gd name="connsiteY32" fmla="*/ 69448 h 844952"/>
                <a:gd name="connsiteX33" fmla="*/ 393539 w 823510"/>
                <a:gd name="connsiteY33" fmla="*/ 92597 h 844952"/>
                <a:gd name="connsiteX34" fmla="*/ 428263 w 823510"/>
                <a:gd name="connsiteY34" fmla="*/ 104172 h 844952"/>
                <a:gd name="connsiteX35" fmla="*/ 532435 w 823510"/>
                <a:gd name="connsiteY35" fmla="*/ 69448 h 844952"/>
                <a:gd name="connsiteX36" fmla="*/ 578734 w 823510"/>
                <a:gd name="connsiteY36" fmla="*/ 23149 h 844952"/>
                <a:gd name="connsiteX37" fmla="*/ 625032 w 823510"/>
                <a:gd name="connsiteY37" fmla="*/ 0 h 8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3510" h="844952">
                  <a:moveTo>
                    <a:pt x="625032" y="0"/>
                  </a:moveTo>
                  <a:cubicBezTo>
                    <a:pt x="626426" y="16728"/>
                    <a:pt x="629277" y="141084"/>
                    <a:pt x="648182" y="185195"/>
                  </a:cubicBezTo>
                  <a:cubicBezTo>
                    <a:pt x="653662" y="197981"/>
                    <a:pt x="665110" y="207477"/>
                    <a:pt x="671331" y="219919"/>
                  </a:cubicBezTo>
                  <a:cubicBezTo>
                    <a:pt x="676787" y="230832"/>
                    <a:pt x="675284" y="245116"/>
                    <a:pt x="682906" y="254643"/>
                  </a:cubicBezTo>
                  <a:cubicBezTo>
                    <a:pt x="691596" y="265506"/>
                    <a:pt x="706055" y="270076"/>
                    <a:pt x="717630" y="277792"/>
                  </a:cubicBezTo>
                  <a:cubicBezTo>
                    <a:pt x="727044" y="306033"/>
                    <a:pt x="729917" y="324803"/>
                    <a:pt x="752354" y="347240"/>
                  </a:cubicBezTo>
                  <a:cubicBezTo>
                    <a:pt x="762191" y="357077"/>
                    <a:pt x="775503" y="362673"/>
                    <a:pt x="787078" y="370389"/>
                  </a:cubicBezTo>
                  <a:cubicBezTo>
                    <a:pt x="790936" y="381964"/>
                    <a:pt x="793197" y="394201"/>
                    <a:pt x="798653" y="405114"/>
                  </a:cubicBezTo>
                  <a:cubicBezTo>
                    <a:pt x="804874" y="417556"/>
                    <a:pt x="821323" y="425935"/>
                    <a:pt x="821802" y="439838"/>
                  </a:cubicBezTo>
                  <a:cubicBezTo>
                    <a:pt x="825261" y="540166"/>
                    <a:pt x="824424" y="641400"/>
                    <a:pt x="810227" y="740779"/>
                  </a:cubicBezTo>
                  <a:cubicBezTo>
                    <a:pt x="808260" y="754550"/>
                    <a:pt x="788215" y="758279"/>
                    <a:pt x="775503" y="763929"/>
                  </a:cubicBezTo>
                  <a:cubicBezTo>
                    <a:pt x="753205" y="773839"/>
                    <a:pt x="730394" y="785339"/>
                    <a:pt x="706055" y="787078"/>
                  </a:cubicBezTo>
                  <a:lnTo>
                    <a:pt x="544010" y="798653"/>
                  </a:lnTo>
                  <a:lnTo>
                    <a:pt x="439837" y="833377"/>
                  </a:lnTo>
                  <a:lnTo>
                    <a:pt x="405113" y="844952"/>
                  </a:lnTo>
                  <a:cubicBezTo>
                    <a:pt x="343381" y="841094"/>
                    <a:pt x="281463" y="839532"/>
                    <a:pt x="219918" y="833377"/>
                  </a:cubicBezTo>
                  <a:cubicBezTo>
                    <a:pt x="204089" y="831794"/>
                    <a:pt x="188241" y="828068"/>
                    <a:pt x="173620" y="821802"/>
                  </a:cubicBezTo>
                  <a:cubicBezTo>
                    <a:pt x="156834" y="814608"/>
                    <a:pt x="127537" y="791224"/>
                    <a:pt x="115746" y="775503"/>
                  </a:cubicBezTo>
                  <a:cubicBezTo>
                    <a:pt x="99053" y="753245"/>
                    <a:pt x="89121" y="725728"/>
                    <a:pt x="69448" y="706055"/>
                  </a:cubicBezTo>
                  <a:cubicBezTo>
                    <a:pt x="50206" y="686813"/>
                    <a:pt x="34831" y="674466"/>
                    <a:pt x="23149" y="648182"/>
                  </a:cubicBezTo>
                  <a:cubicBezTo>
                    <a:pt x="13239" y="625884"/>
                    <a:pt x="0" y="578734"/>
                    <a:pt x="0" y="578734"/>
                  </a:cubicBezTo>
                  <a:cubicBezTo>
                    <a:pt x="20633" y="351752"/>
                    <a:pt x="-4180" y="516894"/>
                    <a:pt x="23149" y="416688"/>
                  </a:cubicBezTo>
                  <a:cubicBezTo>
                    <a:pt x="31520" y="385993"/>
                    <a:pt x="36237" y="354274"/>
                    <a:pt x="46298" y="324091"/>
                  </a:cubicBezTo>
                  <a:cubicBezTo>
                    <a:pt x="50156" y="312516"/>
                    <a:pt x="52417" y="300280"/>
                    <a:pt x="57873" y="289367"/>
                  </a:cubicBezTo>
                  <a:cubicBezTo>
                    <a:pt x="64094" y="276925"/>
                    <a:pt x="73306" y="266218"/>
                    <a:pt x="81022" y="254643"/>
                  </a:cubicBezTo>
                  <a:cubicBezTo>
                    <a:pt x="84880" y="239210"/>
                    <a:pt x="88227" y="223640"/>
                    <a:pt x="92597" y="208344"/>
                  </a:cubicBezTo>
                  <a:cubicBezTo>
                    <a:pt x="95949" y="196613"/>
                    <a:pt x="101213" y="185457"/>
                    <a:pt x="104172" y="173620"/>
                  </a:cubicBezTo>
                  <a:cubicBezTo>
                    <a:pt x="110777" y="147198"/>
                    <a:pt x="114090" y="107484"/>
                    <a:pt x="127321" y="81022"/>
                  </a:cubicBezTo>
                  <a:cubicBezTo>
                    <a:pt x="137349" y="60966"/>
                    <a:pt x="155675" y="37505"/>
                    <a:pt x="173620" y="23149"/>
                  </a:cubicBezTo>
                  <a:cubicBezTo>
                    <a:pt x="184483" y="14459"/>
                    <a:pt x="196769" y="7716"/>
                    <a:pt x="208344" y="0"/>
                  </a:cubicBezTo>
                  <a:cubicBezTo>
                    <a:pt x="223777" y="3858"/>
                    <a:pt x="240415" y="4460"/>
                    <a:pt x="254643" y="11574"/>
                  </a:cubicBezTo>
                  <a:cubicBezTo>
                    <a:pt x="264404" y="16454"/>
                    <a:pt x="269409" y="27738"/>
                    <a:pt x="277792" y="34724"/>
                  </a:cubicBezTo>
                  <a:cubicBezTo>
                    <a:pt x="292612" y="47074"/>
                    <a:pt x="306836" y="60821"/>
                    <a:pt x="324091" y="69448"/>
                  </a:cubicBezTo>
                  <a:cubicBezTo>
                    <a:pt x="345916" y="80361"/>
                    <a:pt x="370390" y="84881"/>
                    <a:pt x="393539" y="92597"/>
                  </a:cubicBezTo>
                  <a:lnTo>
                    <a:pt x="428263" y="104172"/>
                  </a:lnTo>
                  <a:cubicBezTo>
                    <a:pt x="486183" y="94518"/>
                    <a:pt x="493150" y="103120"/>
                    <a:pt x="532435" y="69448"/>
                  </a:cubicBezTo>
                  <a:cubicBezTo>
                    <a:pt x="549006" y="55244"/>
                    <a:pt x="560574" y="35256"/>
                    <a:pt x="578734" y="23149"/>
                  </a:cubicBezTo>
                  <a:lnTo>
                    <a:pt x="625032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top L shoulder Group 17">
            <a:extLst>
              <a:ext uri="{FF2B5EF4-FFF2-40B4-BE49-F238E27FC236}">
                <a16:creationId xmlns:a16="http://schemas.microsoft.com/office/drawing/2014/main" id="{EFB23E9E-2E97-4DC9-BCFE-A18D4A150E1B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5748091" y="358656"/>
            <a:chExt cx="6480000" cy="6480000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4D6F83C-C0F2-4E54-A268-7DF7A9CFAE77}"/>
                </a:ext>
              </a:extLst>
            </p:cNvPr>
            <p:cNvSpPr/>
            <p:nvPr/>
          </p:nvSpPr>
          <p:spPr>
            <a:xfrm>
              <a:off x="5748091" y="358656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94CC3F4-C080-4913-A51F-B974A5E8C91A}"/>
                </a:ext>
              </a:extLst>
            </p:cNvPr>
            <p:cNvSpPr/>
            <p:nvPr/>
          </p:nvSpPr>
          <p:spPr>
            <a:xfrm>
              <a:off x="9320297" y="1781677"/>
              <a:ext cx="768672" cy="798653"/>
            </a:xfrm>
            <a:custGeom>
              <a:avLst/>
              <a:gdLst>
                <a:gd name="connsiteX0" fmla="*/ 740780 w 868101"/>
                <a:gd name="connsiteY0" fmla="*/ 0 h 798653"/>
                <a:gd name="connsiteX1" fmla="*/ 798653 w 868101"/>
                <a:gd name="connsiteY1" fmla="*/ 127322 h 798653"/>
                <a:gd name="connsiteX2" fmla="*/ 810228 w 868101"/>
                <a:gd name="connsiteY2" fmla="*/ 162046 h 798653"/>
                <a:gd name="connsiteX3" fmla="*/ 821803 w 868101"/>
                <a:gd name="connsiteY3" fmla="*/ 196770 h 798653"/>
                <a:gd name="connsiteX4" fmla="*/ 844952 w 868101"/>
                <a:gd name="connsiteY4" fmla="*/ 231494 h 798653"/>
                <a:gd name="connsiteX5" fmla="*/ 868101 w 868101"/>
                <a:gd name="connsiteY5" fmla="*/ 300942 h 798653"/>
                <a:gd name="connsiteX6" fmla="*/ 856527 w 868101"/>
                <a:gd name="connsiteY6" fmla="*/ 335666 h 798653"/>
                <a:gd name="connsiteX7" fmla="*/ 821803 w 868101"/>
                <a:gd name="connsiteY7" fmla="*/ 347241 h 798653"/>
                <a:gd name="connsiteX8" fmla="*/ 798653 w 868101"/>
                <a:gd name="connsiteY8" fmla="*/ 370390 h 798653"/>
                <a:gd name="connsiteX9" fmla="*/ 763929 w 868101"/>
                <a:gd name="connsiteY9" fmla="*/ 393539 h 798653"/>
                <a:gd name="connsiteX10" fmla="*/ 706056 w 868101"/>
                <a:gd name="connsiteY10" fmla="*/ 451413 h 798653"/>
                <a:gd name="connsiteX11" fmla="*/ 648182 w 868101"/>
                <a:gd name="connsiteY11" fmla="*/ 497712 h 798653"/>
                <a:gd name="connsiteX12" fmla="*/ 613458 w 868101"/>
                <a:gd name="connsiteY12" fmla="*/ 509286 h 798653"/>
                <a:gd name="connsiteX13" fmla="*/ 555585 w 868101"/>
                <a:gd name="connsiteY13" fmla="*/ 544010 h 798653"/>
                <a:gd name="connsiteX14" fmla="*/ 520861 w 868101"/>
                <a:gd name="connsiteY14" fmla="*/ 578734 h 798653"/>
                <a:gd name="connsiteX15" fmla="*/ 486137 w 868101"/>
                <a:gd name="connsiteY15" fmla="*/ 601884 h 798653"/>
                <a:gd name="connsiteX16" fmla="*/ 439838 w 868101"/>
                <a:gd name="connsiteY16" fmla="*/ 659757 h 798653"/>
                <a:gd name="connsiteX17" fmla="*/ 335666 w 868101"/>
                <a:gd name="connsiteY17" fmla="*/ 740780 h 798653"/>
                <a:gd name="connsiteX18" fmla="*/ 312517 w 868101"/>
                <a:gd name="connsiteY18" fmla="*/ 775504 h 798653"/>
                <a:gd name="connsiteX19" fmla="*/ 243068 w 868101"/>
                <a:gd name="connsiteY19" fmla="*/ 798653 h 798653"/>
                <a:gd name="connsiteX20" fmla="*/ 185195 w 868101"/>
                <a:gd name="connsiteY20" fmla="*/ 787079 h 798653"/>
                <a:gd name="connsiteX21" fmla="*/ 115747 w 868101"/>
                <a:gd name="connsiteY21" fmla="*/ 706056 h 798653"/>
                <a:gd name="connsiteX22" fmla="*/ 92598 w 868101"/>
                <a:gd name="connsiteY22" fmla="*/ 636608 h 798653"/>
                <a:gd name="connsiteX23" fmla="*/ 69448 w 868101"/>
                <a:gd name="connsiteY23" fmla="*/ 601884 h 798653"/>
                <a:gd name="connsiteX24" fmla="*/ 34724 w 868101"/>
                <a:gd name="connsiteY24" fmla="*/ 532436 h 798653"/>
                <a:gd name="connsiteX25" fmla="*/ 23149 w 868101"/>
                <a:gd name="connsiteY25" fmla="*/ 486137 h 798653"/>
                <a:gd name="connsiteX26" fmla="*/ 0 w 868101"/>
                <a:gd name="connsiteY26" fmla="*/ 416689 h 798653"/>
                <a:gd name="connsiteX27" fmla="*/ 11575 w 868101"/>
                <a:gd name="connsiteY27" fmla="*/ 381965 h 798653"/>
                <a:gd name="connsiteX28" fmla="*/ 81023 w 868101"/>
                <a:gd name="connsiteY28" fmla="*/ 358815 h 798653"/>
                <a:gd name="connsiteX29" fmla="*/ 115747 w 868101"/>
                <a:gd name="connsiteY29" fmla="*/ 347241 h 798653"/>
                <a:gd name="connsiteX30" fmla="*/ 254643 w 868101"/>
                <a:gd name="connsiteY30" fmla="*/ 324091 h 798653"/>
                <a:gd name="connsiteX31" fmla="*/ 300942 w 868101"/>
                <a:gd name="connsiteY31" fmla="*/ 300942 h 798653"/>
                <a:gd name="connsiteX32" fmla="*/ 335666 w 868101"/>
                <a:gd name="connsiteY32" fmla="*/ 289367 h 798653"/>
                <a:gd name="connsiteX33" fmla="*/ 405114 w 868101"/>
                <a:gd name="connsiteY33" fmla="*/ 243068 h 798653"/>
                <a:gd name="connsiteX34" fmla="*/ 439838 w 868101"/>
                <a:gd name="connsiteY34" fmla="*/ 219919 h 798653"/>
                <a:gd name="connsiteX35" fmla="*/ 474562 w 868101"/>
                <a:gd name="connsiteY35" fmla="*/ 208344 h 798653"/>
                <a:gd name="connsiteX36" fmla="*/ 578734 w 868101"/>
                <a:gd name="connsiteY36" fmla="*/ 150471 h 798653"/>
                <a:gd name="connsiteX37" fmla="*/ 671332 w 868101"/>
                <a:gd name="connsiteY37" fmla="*/ 81023 h 798653"/>
                <a:gd name="connsiteX38" fmla="*/ 706056 w 868101"/>
                <a:gd name="connsiteY38" fmla="*/ 57874 h 798653"/>
                <a:gd name="connsiteX39" fmla="*/ 740780 w 868101"/>
                <a:gd name="connsiteY39" fmla="*/ 0 h 79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8101" h="798653">
                  <a:moveTo>
                    <a:pt x="740780" y="0"/>
                  </a:moveTo>
                  <a:cubicBezTo>
                    <a:pt x="788059" y="78800"/>
                    <a:pt x="768389" y="36530"/>
                    <a:pt x="798653" y="127322"/>
                  </a:cubicBezTo>
                  <a:lnTo>
                    <a:pt x="810228" y="162046"/>
                  </a:lnTo>
                  <a:cubicBezTo>
                    <a:pt x="814086" y="173621"/>
                    <a:pt x="815035" y="186618"/>
                    <a:pt x="821803" y="196770"/>
                  </a:cubicBezTo>
                  <a:cubicBezTo>
                    <a:pt x="829519" y="208345"/>
                    <a:pt x="839302" y="218782"/>
                    <a:pt x="844952" y="231494"/>
                  </a:cubicBezTo>
                  <a:cubicBezTo>
                    <a:pt x="854862" y="253792"/>
                    <a:pt x="868101" y="300942"/>
                    <a:pt x="868101" y="300942"/>
                  </a:cubicBezTo>
                  <a:cubicBezTo>
                    <a:pt x="864243" y="312517"/>
                    <a:pt x="865154" y="327039"/>
                    <a:pt x="856527" y="335666"/>
                  </a:cubicBezTo>
                  <a:cubicBezTo>
                    <a:pt x="847900" y="344293"/>
                    <a:pt x="832265" y="340964"/>
                    <a:pt x="821803" y="347241"/>
                  </a:cubicBezTo>
                  <a:cubicBezTo>
                    <a:pt x="812445" y="352856"/>
                    <a:pt x="807175" y="363573"/>
                    <a:pt x="798653" y="370390"/>
                  </a:cubicBezTo>
                  <a:cubicBezTo>
                    <a:pt x="787790" y="379080"/>
                    <a:pt x="774398" y="384379"/>
                    <a:pt x="763929" y="393539"/>
                  </a:cubicBezTo>
                  <a:cubicBezTo>
                    <a:pt x="743397" y="411504"/>
                    <a:pt x="725347" y="432122"/>
                    <a:pt x="706056" y="451413"/>
                  </a:cubicBezTo>
                  <a:cubicBezTo>
                    <a:pt x="684527" y="472942"/>
                    <a:pt x="677379" y="483113"/>
                    <a:pt x="648182" y="497712"/>
                  </a:cubicBezTo>
                  <a:cubicBezTo>
                    <a:pt x="637269" y="503168"/>
                    <a:pt x="625033" y="505428"/>
                    <a:pt x="613458" y="509286"/>
                  </a:cubicBezTo>
                  <a:cubicBezTo>
                    <a:pt x="541369" y="581378"/>
                    <a:pt x="645733" y="483912"/>
                    <a:pt x="555585" y="544010"/>
                  </a:cubicBezTo>
                  <a:cubicBezTo>
                    <a:pt x="541965" y="553090"/>
                    <a:pt x="533436" y="568255"/>
                    <a:pt x="520861" y="578734"/>
                  </a:cubicBezTo>
                  <a:cubicBezTo>
                    <a:pt x="510174" y="587640"/>
                    <a:pt x="497000" y="593194"/>
                    <a:pt x="486137" y="601884"/>
                  </a:cubicBezTo>
                  <a:cubicBezTo>
                    <a:pt x="447012" y="633184"/>
                    <a:pt x="476865" y="618101"/>
                    <a:pt x="439838" y="659757"/>
                  </a:cubicBezTo>
                  <a:cubicBezTo>
                    <a:pt x="374091" y="733723"/>
                    <a:pt x="396854" y="720384"/>
                    <a:pt x="335666" y="740780"/>
                  </a:cubicBezTo>
                  <a:cubicBezTo>
                    <a:pt x="327950" y="752355"/>
                    <a:pt x="324314" y="768131"/>
                    <a:pt x="312517" y="775504"/>
                  </a:cubicBezTo>
                  <a:cubicBezTo>
                    <a:pt x="291824" y="788437"/>
                    <a:pt x="243068" y="798653"/>
                    <a:pt x="243068" y="798653"/>
                  </a:cubicBezTo>
                  <a:cubicBezTo>
                    <a:pt x="223777" y="794795"/>
                    <a:pt x="202392" y="796633"/>
                    <a:pt x="185195" y="787079"/>
                  </a:cubicBezTo>
                  <a:cubicBezTo>
                    <a:pt x="168266" y="777674"/>
                    <a:pt x="126013" y="729155"/>
                    <a:pt x="115747" y="706056"/>
                  </a:cubicBezTo>
                  <a:cubicBezTo>
                    <a:pt x="105837" y="683758"/>
                    <a:pt x="106134" y="656911"/>
                    <a:pt x="92598" y="636608"/>
                  </a:cubicBezTo>
                  <a:cubicBezTo>
                    <a:pt x="84881" y="625033"/>
                    <a:pt x="75669" y="614326"/>
                    <a:pt x="69448" y="601884"/>
                  </a:cubicBezTo>
                  <a:cubicBezTo>
                    <a:pt x="21521" y="506034"/>
                    <a:pt x="101072" y="631959"/>
                    <a:pt x="34724" y="532436"/>
                  </a:cubicBezTo>
                  <a:cubicBezTo>
                    <a:pt x="30866" y="517003"/>
                    <a:pt x="27720" y="501374"/>
                    <a:pt x="23149" y="486137"/>
                  </a:cubicBezTo>
                  <a:cubicBezTo>
                    <a:pt x="16137" y="462765"/>
                    <a:pt x="0" y="416689"/>
                    <a:pt x="0" y="416689"/>
                  </a:cubicBezTo>
                  <a:cubicBezTo>
                    <a:pt x="3858" y="405114"/>
                    <a:pt x="1647" y="389057"/>
                    <a:pt x="11575" y="381965"/>
                  </a:cubicBezTo>
                  <a:cubicBezTo>
                    <a:pt x="31431" y="367782"/>
                    <a:pt x="57874" y="366531"/>
                    <a:pt x="81023" y="358815"/>
                  </a:cubicBezTo>
                  <a:cubicBezTo>
                    <a:pt x="92598" y="354957"/>
                    <a:pt x="103783" y="349634"/>
                    <a:pt x="115747" y="347241"/>
                  </a:cubicBezTo>
                  <a:cubicBezTo>
                    <a:pt x="200372" y="330315"/>
                    <a:pt x="154145" y="338448"/>
                    <a:pt x="254643" y="324091"/>
                  </a:cubicBezTo>
                  <a:cubicBezTo>
                    <a:pt x="270076" y="316375"/>
                    <a:pt x="285083" y="307739"/>
                    <a:pt x="300942" y="300942"/>
                  </a:cubicBezTo>
                  <a:cubicBezTo>
                    <a:pt x="312156" y="296136"/>
                    <a:pt x="325001" y="295292"/>
                    <a:pt x="335666" y="289367"/>
                  </a:cubicBezTo>
                  <a:cubicBezTo>
                    <a:pt x="359987" y="275855"/>
                    <a:pt x="381965" y="258501"/>
                    <a:pt x="405114" y="243068"/>
                  </a:cubicBezTo>
                  <a:cubicBezTo>
                    <a:pt x="416689" y="235352"/>
                    <a:pt x="426641" y="224318"/>
                    <a:pt x="439838" y="219919"/>
                  </a:cubicBezTo>
                  <a:cubicBezTo>
                    <a:pt x="451413" y="216061"/>
                    <a:pt x="463897" y="214269"/>
                    <a:pt x="474562" y="208344"/>
                  </a:cubicBezTo>
                  <a:cubicBezTo>
                    <a:pt x="593962" y="142011"/>
                    <a:pt x="500162" y="176662"/>
                    <a:pt x="578734" y="150471"/>
                  </a:cubicBezTo>
                  <a:cubicBezTo>
                    <a:pt x="621557" y="107650"/>
                    <a:pt x="592805" y="133374"/>
                    <a:pt x="671332" y="81023"/>
                  </a:cubicBezTo>
                  <a:lnTo>
                    <a:pt x="706056" y="57874"/>
                  </a:lnTo>
                  <a:lnTo>
                    <a:pt x="740780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1" name="K in left handGroup 2">
            <a:extLst>
              <a:ext uri="{FF2B5EF4-FFF2-40B4-BE49-F238E27FC236}">
                <a16:creationId xmlns:a16="http://schemas.microsoft.com/office/drawing/2014/main" id="{01488F85-F140-4A52-AF8C-D61F67324A1E}"/>
              </a:ext>
            </a:extLst>
          </p:cNvPr>
          <p:cNvGrpSpPr/>
          <p:nvPr/>
        </p:nvGrpSpPr>
        <p:grpSpPr>
          <a:xfrm>
            <a:off x="2937269" y="238810"/>
            <a:ext cx="6480000" cy="6480000"/>
            <a:chOff x="4779072" y="454592"/>
            <a:chExt cx="6480000" cy="6480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D0A294C-C742-4097-9732-2999CA8FB4A1}"/>
                </a:ext>
              </a:extLst>
            </p:cNvPr>
            <p:cNvGrpSpPr/>
            <p:nvPr/>
          </p:nvGrpSpPr>
          <p:grpSpPr>
            <a:xfrm>
              <a:off x="4779072" y="454592"/>
              <a:ext cx="6480000" cy="6480000"/>
              <a:chOff x="3085090" y="189000"/>
              <a:chExt cx="6480000" cy="6480000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25F03E5F-11B4-4396-A496-B9B094499F27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36D9712-15EF-4270-BC8B-FC36FE0DEE20}"/>
                  </a:ext>
                </a:extLst>
              </p:cNvPr>
              <p:cNvSpPr/>
              <p:nvPr/>
            </p:nvSpPr>
            <p:spPr>
              <a:xfrm>
                <a:off x="7327484" y="981244"/>
                <a:ext cx="798653" cy="925975"/>
              </a:xfrm>
              <a:custGeom>
                <a:avLst/>
                <a:gdLst>
                  <a:gd name="connsiteX0" fmla="*/ 266218 w 798653"/>
                  <a:gd name="connsiteY0" fmla="*/ 879676 h 925975"/>
                  <a:gd name="connsiteX1" fmla="*/ 289367 w 798653"/>
                  <a:gd name="connsiteY1" fmla="*/ 787079 h 925975"/>
                  <a:gd name="connsiteX2" fmla="*/ 335666 w 798653"/>
                  <a:gd name="connsiteY2" fmla="*/ 740780 h 925975"/>
                  <a:gd name="connsiteX3" fmla="*/ 416689 w 798653"/>
                  <a:gd name="connsiteY3" fmla="*/ 671332 h 925975"/>
                  <a:gd name="connsiteX4" fmla="*/ 462988 w 798653"/>
                  <a:gd name="connsiteY4" fmla="*/ 601884 h 925975"/>
                  <a:gd name="connsiteX5" fmla="*/ 486137 w 798653"/>
                  <a:gd name="connsiteY5" fmla="*/ 567160 h 925975"/>
                  <a:gd name="connsiteX6" fmla="*/ 520861 w 798653"/>
                  <a:gd name="connsiteY6" fmla="*/ 532436 h 925975"/>
                  <a:gd name="connsiteX7" fmla="*/ 544010 w 798653"/>
                  <a:gd name="connsiteY7" fmla="*/ 497712 h 925975"/>
                  <a:gd name="connsiteX8" fmla="*/ 601884 w 798653"/>
                  <a:gd name="connsiteY8" fmla="*/ 451413 h 925975"/>
                  <a:gd name="connsiteX9" fmla="*/ 682907 w 798653"/>
                  <a:gd name="connsiteY9" fmla="*/ 428264 h 925975"/>
                  <a:gd name="connsiteX10" fmla="*/ 729205 w 798653"/>
                  <a:gd name="connsiteY10" fmla="*/ 370390 h 925975"/>
                  <a:gd name="connsiteX11" fmla="*/ 775504 w 798653"/>
                  <a:gd name="connsiteY11" fmla="*/ 312517 h 925975"/>
                  <a:gd name="connsiteX12" fmla="*/ 798653 w 798653"/>
                  <a:gd name="connsiteY12" fmla="*/ 243069 h 925975"/>
                  <a:gd name="connsiteX13" fmla="*/ 763929 w 798653"/>
                  <a:gd name="connsiteY13" fmla="*/ 23150 h 925975"/>
                  <a:gd name="connsiteX14" fmla="*/ 740780 w 798653"/>
                  <a:gd name="connsiteY14" fmla="*/ 0 h 925975"/>
                  <a:gd name="connsiteX15" fmla="*/ 671332 w 798653"/>
                  <a:gd name="connsiteY15" fmla="*/ 11575 h 925975"/>
                  <a:gd name="connsiteX16" fmla="*/ 601884 w 798653"/>
                  <a:gd name="connsiteY16" fmla="*/ 34725 h 925975"/>
                  <a:gd name="connsiteX17" fmla="*/ 544010 w 798653"/>
                  <a:gd name="connsiteY17" fmla="*/ 92598 h 925975"/>
                  <a:gd name="connsiteX18" fmla="*/ 486137 w 798653"/>
                  <a:gd name="connsiteY18" fmla="*/ 162046 h 925975"/>
                  <a:gd name="connsiteX19" fmla="*/ 451413 w 798653"/>
                  <a:gd name="connsiteY19" fmla="*/ 289368 h 925975"/>
                  <a:gd name="connsiteX20" fmla="*/ 416689 w 798653"/>
                  <a:gd name="connsiteY20" fmla="*/ 312517 h 925975"/>
                  <a:gd name="connsiteX21" fmla="*/ 370390 w 798653"/>
                  <a:gd name="connsiteY21" fmla="*/ 358816 h 925975"/>
                  <a:gd name="connsiteX22" fmla="*/ 358815 w 798653"/>
                  <a:gd name="connsiteY22" fmla="*/ 393540 h 925975"/>
                  <a:gd name="connsiteX23" fmla="*/ 335666 w 798653"/>
                  <a:gd name="connsiteY23" fmla="*/ 428264 h 925975"/>
                  <a:gd name="connsiteX24" fmla="*/ 266218 w 798653"/>
                  <a:gd name="connsiteY24" fmla="*/ 474562 h 925975"/>
                  <a:gd name="connsiteX25" fmla="*/ 208345 w 798653"/>
                  <a:gd name="connsiteY25" fmla="*/ 520861 h 925975"/>
                  <a:gd name="connsiteX26" fmla="*/ 185195 w 798653"/>
                  <a:gd name="connsiteY26" fmla="*/ 544011 h 925975"/>
                  <a:gd name="connsiteX27" fmla="*/ 81023 w 798653"/>
                  <a:gd name="connsiteY27" fmla="*/ 601884 h 925975"/>
                  <a:gd name="connsiteX28" fmla="*/ 57874 w 798653"/>
                  <a:gd name="connsiteY28" fmla="*/ 636608 h 925975"/>
                  <a:gd name="connsiteX29" fmla="*/ 23150 w 798653"/>
                  <a:gd name="connsiteY29" fmla="*/ 648183 h 925975"/>
                  <a:gd name="connsiteX30" fmla="*/ 0 w 798653"/>
                  <a:gd name="connsiteY30" fmla="*/ 694481 h 925975"/>
                  <a:gd name="connsiteX31" fmla="*/ 23150 w 798653"/>
                  <a:gd name="connsiteY31" fmla="*/ 787079 h 925975"/>
                  <a:gd name="connsiteX32" fmla="*/ 92598 w 798653"/>
                  <a:gd name="connsiteY32" fmla="*/ 844952 h 925975"/>
                  <a:gd name="connsiteX33" fmla="*/ 150471 w 798653"/>
                  <a:gd name="connsiteY33" fmla="*/ 925975 h 925975"/>
                  <a:gd name="connsiteX34" fmla="*/ 219919 w 798653"/>
                  <a:gd name="connsiteY34" fmla="*/ 914400 h 925975"/>
                  <a:gd name="connsiteX35" fmla="*/ 266218 w 798653"/>
                  <a:gd name="connsiteY35" fmla="*/ 879676 h 92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98653" h="925975">
                    <a:moveTo>
                      <a:pt x="266218" y="879676"/>
                    </a:moveTo>
                    <a:cubicBezTo>
                      <a:pt x="277793" y="858456"/>
                      <a:pt x="279482" y="800918"/>
                      <a:pt x="289367" y="787079"/>
                    </a:cubicBezTo>
                    <a:cubicBezTo>
                      <a:pt x="302053" y="769319"/>
                      <a:pt x="317506" y="752887"/>
                      <a:pt x="335666" y="740780"/>
                    </a:cubicBezTo>
                    <a:cubicBezTo>
                      <a:pt x="367083" y="719836"/>
                      <a:pt x="394234" y="705014"/>
                      <a:pt x="416689" y="671332"/>
                    </a:cubicBezTo>
                    <a:lnTo>
                      <a:pt x="462988" y="601884"/>
                    </a:lnTo>
                    <a:cubicBezTo>
                      <a:pt x="470704" y="590309"/>
                      <a:pt x="476300" y="576997"/>
                      <a:pt x="486137" y="567160"/>
                    </a:cubicBezTo>
                    <a:cubicBezTo>
                      <a:pt x="497712" y="555585"/>
                      <a:pt x="510382" y="545011"/>
                      <a:pt x="520861" y="532436"/>
                    </a:cubicBezTo>
                    <a:cubicBezTo>
                      <a:pt x="529767" y="521749"/>
                      <a:pt x="535320" y="508575"/>
                      <a:pt x="544010" y="497712"/>
                    </a:cubicBezTo>
                    <a:cubicBezTo>
                      <a:pt x="558365" y="479768"/>
                      <a:pt x="581830" y="461440"/>
                      <a:pt x="601884" y="451413"/>
                    </a:cubicBezTo>
                    <a:cubicBezTo>
                      <a:pt x="618493" y="443108"/>
                      <a:pt x="668067" y="431974"/>
                      <a:pt x="682907" y="428264"/>
                    </a:cubicBezTo>
                    <a:cubicBezTo>
                      <a:pt x="738810" y="372359"/>
                      <a:pt x="670789" y="443409"/>
                      <a:pt x="729205" y="370390"/>
                    </a:cubicBezTo>
                    <a:cubicBezTo>
                      <a:pt x="753258" y="340324"/>
                      <a:pt x="757690" y="352600"/>
                      <a:pt x="775504" y="312517"/>
                    </a:cubicBezTo>
                    <a:cubicBezTo>
                      <a:pt x="785414" y="290219"/>
                      <a:pt x="798653" y="243069"/>
                      <a:pt x="798653" y="243069"/>
                    </a:cubicBezTo>
                    <a:cubicBezTo>
                      <a:pt x="798626" y="242718"/>
                      <a:pt x="796478" y="55701"/>
                      <a:pt x="763929" y="23150"/>
                    </a:cubicBezTo>
                    <a:lnTo>
                      <a:pt x="740780" y="0"/>
                    </a:lnTo>
                    <a:cubicBezTo>
                      <a:pt x="717631" y="3858"/>
                      <a:pt x="694100" y="5883"/>
                      <a:pt x="671332" y="11575"/>
                    </a:cubicBezTo>
                    <a:cubicBezTo>
                      <a:pt x="647659" y="17493"/>
                      <a:pt x="601884" y="34725"/>
                      <a:pt x="601884" y="34725"/>
                    </a:cubicBezTo>
                    <a:cubicBezTo>
                      <a:pt x="559442" y="98387"/>
                      <a:pt x="601885" y="44370"/>
                      <a:pt x="544010" y="92598"/>
                    </a:cubicBezTo>
                    <a:cubicBezTo>
                      <a:pt x="510589" y="120448"/>
                      <a:pt x="508899" y="127903"/>
                      <a:pt x="486137" y="162046"/>
                    </a:cubicBezTo>
                    <a:cubicBezTo>
                      <a:pt x="482527" y="180094"/>
                      <a:pt x="464967" y="280332"/>
                      <a:pt x="451413" y="289368"/>
                    </a:cubicBezTo>
                    <a:lnTo>
                      <a:pt x="416689" y="312517"/>
                    </a:lnTo>
                    <a:cubicBezTo>
                      <a:pt x="385822" y="405114"/>
                      <a:pt x="432122" y="297084"/>
                      <a:pt x="370390" y="358816"/>
                    </a:cubicBezTo>
                    <a:cubicBezTo>
                      <a:pt x="361763" y="367443"/>
                      <a:pt x="364271" y="382627"/>
                      <a:pt x="358815" y="393540"/>
                    </a:cubicBezTo>
                    <a:cubicBezTo>
                      <a:pt x="352594" y="405982"/>
                      <a:pt x="346135" y="419104"/>
                      <a:pt x="335666" y="428264"/>
                    </a:cubicBezTo>
                    <a:cubicBezTo>
                      <a:pt x="314728" y="446585"/>
                      <a:pt x="285891" y="454889"/>
                      <a:pt x="266218" y="474562"/>
                    </a:cubicBezTo>
                    <a:cubicBezTo>
                      <a:pt x="210328" y="530454"/>
                      <a:pt x="281346" y="462460"/>
                      <a:pt x="208345" y="520861"/>
                    </a:cubicBezTo>
                    <a:cubicBezTo>
                      <a:pt x="199823" y="527678"/>
                      <a:pt x="193925" y="537463"/>
                      <a:pt x="185195" y="544011"/>
                    </a:cubicBezTo>
                    <a:cubicBezTo>
                      <a:pt x="121517" y="591769"/>
                      <a:pt x="135159" y="583838"/>
                      <a:pt x="81023" y="601884"/>
                    </a:cubicBezTo>
                    <a:cubicBezTo>
                      <a:pt x="73307" y="613459"/>
                      <a:pt x="68737" y="627918"/>
                      <a:pt x="57874" y="636608"/>
                    </a:cubicBezTo>
                    <a:cubicBezTo>
                      <a:pt x="48347" y="644230"/>
                      <a:pt x="31777" y="639556"/>
                      <a:pt x="23150" y="648183"/>
                    </a:cubicBezTo>
                    <a:cubicBezTo>
                      <a:pt x="10949" y="660384"/>
                      <a:pt x="7717" y="679048"/>
                      <a:pt x="0" y="694481"/>
                    </a:cubicBezTo>
                    <a:cubicBezTo>
                      <a:pt x="1670" y="702830"/>
                      <a:pt x="12980" y="771825"/>
                      <a:pt x="23150" y="787079"/>
                    </a:cubicBezTo>
                    <a:cubicBezTo>
                      <a:pt x="40975" y="813816"/>
                      <a:pt x="66975" y="827870"/>
                      <a:pt x="92598" y="844952"/>
                    </a:cubicBezTo>
                    <a:cubicBezTo>
                      <a:pt x="119605" y="925975"/>
                      <a:pt x="92598" y="906683"/>
                      <a:pt x="150471" y="925975"/>
                    </a:cubicBezTo>
                    <a:cubicBezTo>
                      <a:pt x="173620" y="922117"/>
                      <a:pt x="197009" y="919491"/>
                      <a:pt x="219919" y="914400"/>
                    </a:cubicBezTo>
                    <a:cubicBezTo>
                      <a:pt x="231829" y="911753"/>
                      <a:pt x="254643" y="900896"/>
                      <a:pt x="266218" y="879676"/>
                    </a:cubicBezTo>
                    <a:close/>
                  </a:path>
                </a:pathLst>
              </a:custGeom>
              <a:solidFill>
                <a:srgbClr val="D0CECE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28A3685-068C-4676-8597-65AF4EE59C04}"/>
                </a:ext>
              </a:extLst>
            </p:cNvPr>
            <p:cNvGrpSpPr/>
            <p:nvPr/>
          </p:nvGrpSpPr>
          <p:grpSpPr>
            <a:xfrm>
              <a:off x="9275762" y="1610057"/>
              <a:ext cx="615168" cy="524301"/>
              <a:chOff x="8038094" y="3278563"/>
              <a:chExt cx="615168" cy="524301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ADF67AB-048C-47D3-8373-BE70C7544AAF}"/>
                  </a:ext>
                </a:extLst>
              </p:cNvPr>
              <p:cNvSpPr/>
              <p:nvPr/>
            </p:nvSpPr>
            <p:spPr>
              <a:xfrm>
                <a:off x="8041080" y="3415230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9E421300-78A5-4E20-B294-DA05CE43C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8083527" y="3233130"/>
                <a:ext cx="524301" cy="615168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78" name="K in chest Group 84">
            <a:extLst>
              <a:ext uri="{FF2B5EF4-FFF2-40B4-BE49-F238E27FC236}">
                <a16:creationId xmlns:a16="http://schemas.microsoft.com/office/drawing/2014/main" id="{F3A80FE5-1F63-4CD1-A1AC-E411F6C71DA4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150058" y="263036"/>
            <a:chExt cx="6480000" cy="648000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48EED7B8-A91D-4D4D-9B5A-1C60117747F3}"/>
                </a:ext>
              </a:extLst>
            </p:cNvPr>
            <p:cNvGrpSpPr/>
            <p:nvPr/>
          </p:nvGrpSpPr>
          <p:grpSpPr>
            <a:xfrm>
              <a:off x="3150058" y="263036"/>
              <a:ext cx="6480000" cy="6480000"/>
              <a:chOff x="3085090" y="189000"/>
              <a:chExt cx="6480000" cy="6480000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C6B1E076-B032-4D33-AE2F-05F3FEDCCF9C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2E34D4FA-21F7-4A75-AB97-5C52F4C6944B}"/>
                  </a:ext>
                </a:extLst>
              </p:cNvPr>
              <p:cNvSpPr/>
              <p:nvPr/>
            </p:nvSpPr>
            <p:spPr>
              <a:xfrm>
                <a:off x="5922282" y="1881940"/>
                <a:ext cx="887505" cy="1204670"/>
              </a:xfrm>
              <a:custGeom>
                <a:avLst/>
                <a:gdLst>
                  <a:gd name="connsiteX0" fmla="*/ 625032 w 823510"/>
                  <a:gd name="connsiteY0" fmla="*/ 0 h 844952"/>
                  <a:gd name="connsiteX1" fmla="*/ 648182 w 823510"/>
                  <a:gd name="connsiteY1" fmla="*/ 185195 h 844952"/>
                  <a:gd name="connsiteX2" fmla="*/ 671331 w 823510"/>
                  <a:gd name="connsiteY2" fmla="*/ 219919 h 844952"/>
                  <a:gd name="connsiteX3" fmla="*/ 682906 w 823510"/>
                  <a:gd name="connsiteY3" fmla="*/ 254643 h 844952"/>
                  <a:gd name="connsiteX4" fmla="*/ 717630 w 823510"/>
                  <a:gd name="connsiteY4" fmla="*/ 277792 h 844952"/>
                  <a:gd name="connsiteX5" fmla="*/ 752354 w 823510"/>
                  <a:gd name="connsiteY5" fmla="*/ 347240 h 844952"/>
                  <a:gd name="connsiteX6" fmla="*/ 787078 w 823510"/>
                  <a:gd name="connsiteY6" fmla="*/ 370389 h 844952"/>
                  <a:gd name="connsiteX7" fmla="*/ 798653 w 823510"/>
                  <a:gd name="connsiteY7" fmla="*/ 405114 h 844952"/>
                  <a:gd name="connsiteX8" fmla="*/ 821802 w 823510"/>
                  <a:gd name="connsiteY8" fmla="*/ 439838 h 844952"/>
                  <a:gd name="connsiteX9" fmla="*/ 810227 w 823510"/>
                  <a:gd name="connsiteY9" fmla="*/ 740779 h 844952"/>
                  <a:gd name="connsiteX10" fmla="*/ 775503 w 823510"/>
                  <a:gd name="connsiteY10" fmla="*/ 763929 h 844952"/>
                  <a:gd name="connsiteX11" fmla="*/ 706055 w 823510"/>
                  <a:gd name="connsiteY11" fmla="*/ 787078 h 844952"/>
                  <a:gd name="connsiteX12" fmla="*/ 544010 w 823510"/>
                  <a:gd name="connsiteY12" fmla="*/ 798653 h 844952"/>
                  <a:gd name="connsiteX13" fmla="*/ 439837 w 823510"/>
                  <a:gd name="connsiteY13" fmla="*/ 833377 h 844952"/>
                  <a:gd name="connsiteX14" fmla="*/ 405113 w 823510"/>
                  <a:gd name="connsiteY14" fmla="*/ 844952 h 844952"/>
                  <a:gd name="connsiteX15" fmla="*/ 219918 w 823510"/>
                  <a:gd name="connsiteY15" fmla="*/ 833377 h 844952"/>
                  <a:gd name="connsiteX16" fmla="*/ 173620 w 823510"/>
                  <a:gd name="connsiteY16" fmla="*/ 821802 h 844952"/>
                  <a:gd name="connsiteX17" fmla="*/ 115746 w 823510"/>
                  <a:gd name="connsiteY17" fmla="*/ 775503 h 844952"/>
                  <a:gd name="connsiteX18" fmla="*/ 69448 w 823510"/>
                  <a:gd name="connsiteY18" fmla="*/ 706055 h 844952"/>
                  <a:gd name="connsiteX19" fmla="*/ 23149 w 823510"/>
                  <a:gd name="connsiteY19" fmla="*/ 648182 h 844952"/>
                  <a:gd name="connsiteX20" fmla="*/ 0 w 823510"/>
                  <a:gd name="connsiteY20" fmla="*/ 578734 h 844952"/>
                  <a:gd name="connsiteX21" fmla="*/ 23149 w 823510"/>
                  <a:gd name="connsiteY21" fmla="*/ 416688 h 844952"/>
                  <a:gd name="connsiteX22" fmla="*/ 46298 w 823510"/>
                  <a:gd name="connsiteY22" fmla="*/ 324091 h 844952"/>
                  <a:gd name="connsiteX23" fmla="*/ 57873 w 823510"/>
                  <a:gd name="connsiteY23" fmla="*/ 289367 h 844952"/>
                  <a:gd name="connsiteX24" fmla="*/ 81022 w 823510"/>
                  <a:gd name="connsiteY24" fmla="*/ 254643 h 844952"/>
                  <a:gd name="connsiteX25" fmla="*/ 92597 w 823510"/>
                  <a:gd name="connsiteY25" fmla="*/ 208344 h 844952"/>
                  <a:gd name="connsiteX26" fmla="*/ 104172 w 823510"/>
                  <a:gd name="connsiteY26" fmla="*/ 173620 h 844952"/>
                  <a:gd name="connsiteX27" fmla="*/ 127321 w 823510"/>
                  <a:gd name="connsiteY27" fmla="*/ 81022 h 844952"/>
                  <a:gd name="connsiteX28" fmla="*/ 173620 w 823510"/>
                  <a:gd name="connsiteY28" fmla="*/ 23149 h 844952"/>
                  <a:gd name="connsiteX29" fmla="*/ 208344 w 823510"/>
                  <a:gd name="connsiteY29" fmla="*/ 0 h 844952"/>
                  <a:gd name="connsiteX30" fmla="*/ 254643 w 823510"/>
                  <a:gd name="connsiteY30" fmla="*/ 11574 h 844952"/>
                  <a:gd name="connsiteX31" fmla="*/ 277792 w 823510"/>
                  <a:gd name="connsiteY31" fmla="*/ 34724 h 844952"/>
                  <a:gd name="connsiteX32" fmla="*/ 324091 w 823510"/>
                  <a:gd name="connsiteY32" fmla="*/ 69448 h 844952"/>
                  <a:gd name="connsiteX33" fmla="*/ 393539 w 823510"/>
                  <a:gd name="connsiteY33" fmla="*/ 92597 h 844952"/>
                  <a:gd name="connsiteX34" fmla="*/ 428263 w 823510"/>
                  <a:gd name="connsiteY34" fmla="*/ 104172 h 844952"/>
                  <a:gd name="connsiteX35" fmla="*/ 532435 w 823510"/>
                  <a:gd name="connsiteY35" fmla="*/ 69448 h 844952"/>
                  <a:gd name="connsiteX36" fmla="*/ 578734 w 823510"/>
                  <a:gd name="connsiteY36" fmla="*/ 23149 h 844952"/>
                  <a:gd name="connsiteX37" fmla="*/ 625032 w 823510"/>
                  <a:gd name="connsiteY37" fmla="*/ 0 h 84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23510" h="844952">
                    <a:moveTo>
                      <a:pt x="625032" y="0"/>
                    </a:moveTo>
                    <a:cubicBezTo>
                      <a:pt x="626426" y="16728"/>
                      <a:pt x="629277" y="141084"/>
                      <a:pt x="648182" y="185195"/>
                    </a:cubicBezTo>
                    <a:cubicBezTo>
                      <a:pt x="653662" y="197981"/>
                      <a:pt x="665110" y="207477"/>
                      <a:pt x="671331" y="219919"/>
                    </a:cubicBezTo>
                    <a:cubicBezTo>
                      <a:pt x="676787" y="230832"/>
                      <a:pt x="675284" y="245116"/>
                      <a:pt x="682906" y="254643"/>
                    </a:cubicBezTo>
                    <a:cubicBezTo>
                      <a:pt x="691596" y="265506"/>
                      <a:pt x="706055" y="270076"/>
                      <a:pt x="717630" y="277792"/>
                    </a:cubicBezTo>
                    <a:cubicBezTo>
                      <a:pt x="727044" y="306033"/>
                      <a:pt x="729917" y="324803"/>
                      <a:pt x="752354" y="347240"/>
                    </a:cubicBezTo>
                    <a:cubicBezTo>
                      <a:pt x="762191" y="357077"/>
                      <a:pt x="775503" y="362673"/>
                      <a:pt x="787078" y="370389"/>
                    </a:cubicBezTo>
                    <a:cubicBezTo>
                      <a:pt x="790936" y="381964"/>
                      <a:pt x="793197" y="394201"/>
                      <a:pt x="798653" y="405114"/>
                    </a:cubicBezTo>
                    <a:cubicBezTo>
                      <a:pt x="804874" y="417556"/>
                      <a:pt x="821323" y="425935"/>
                      <a:pt x="821802" y="439838"/>
                    </a:cubicBezTo>
                    <a:cubicBezTo>
                      <a:pt x="825261" y="540166"/>
                      <a:pt x="824424" y="641400"/>
                      <a:pt x="810227" y="740779"/>
                    </a:cubicBezTo>
                    <a:cubicBezTo>
                      <a:pt x="808260" y="754550"/>
                      <a:pt x="788215" y="758279"/>
                      <a:pt x="775503" y="763929"/>
                    </a:cubicBezTo>
                    <a:cubicBezTo>
                      <a:pt x="753205" y="773839"/>
                      <a:pt x="730394" y="785339"/>
                      <a:pt x="706055" y="787078"/>
                    </a:cubicBezTo>
                    <a:lnTo>
                      <a:pt x="544010" y="798653"/>
                    </a:lnTo>
                    <a:lnTo>
                      <a:pt x="439837" y="833377"/>
                    </a:lnTo>
                    <a:lnTo>
                      <a:pt x="405113" y="844952"/>
                    </a:lnTo>
                    <a:cubicBezTo>
                      <a:pt x="343381" y="841094"/>
                      <a:pt x="281463" y="839532"/>
                      <a:pt x="219918" y="833377"/>
                    </a:cubicBezTo>
                    <a:cubicBezTo>
                      <a:pt x="204089" y="831794"/>
                      <a:pt x="188241" y="828068"/>
                      <a:pt x="173620" y="821802"/>
                    </a:cubicBezTo>
                    <a:cubicBezTo>
                      <a:pt x="156834" y="814608"/>
                      <a:pt x="127537" y="791224"/>
                      <a:pt x="115746" y="775503"/>
                    </a:cubicBezTo>
                    <a:cubicBezTo>
                      <a:pt x="99053" y="753245"/>
                      <a:pt x="89121" y="725728"/>
                      <a:pt x="69448" y="706055"/>
                    </a:cubicBezTo>
                    <a:cubicBezTo>
                      <a:pt x="50206" y="686813"/>
                      <a:pt x="34831" y="674466"/>
                      <a:pt x="23149" y="648182"/>
                    </a:cubicBezTo>
                    <a:cubicBezTo>
                      <a:pt x="13239" y="625884"/>
                      <a:pt x="0" y="578734"/>
                      <a:pt x="0" y="578734"/>
                    </a:cubicBezTo>
                    <a:cubicBezTo>
                      <a:pt x="20633" y="351752"/>
                      <a:pt x="-4180" y="516894"/>
                      <a:pt x="23149" y="416688"/>
                    </a:cubicBezTo>
                    <a:cubicBezTo>
                      <a:pt x="31520" y="385993"/>
                      <a:pt x="36237" y="354274"/>
                      <a:pt x="46298" y="324091"/>
                    </a:cubicBezTo>
                    <a:cubicBezTo>
                      <a:pt x="50156" y="312516"/>
                      <a:pt x="52417" y="300280"/>
                      <a:pt x="57873" y="289367"/>
                    </a:cubicBezTo>
                    <a:cubicBezTo>
                      <a:pt x="64094" y="276925"/>
                      <a:pt x="73306" y="266218"/>
                      <a:pt x="81022" y="254643"/>
                    </a:cubicBezTo>
                    <a:cubicBezTo>
                      <a:pt x="84880" y="239210"/>
                      <a:pt x="88227" y="223640"/>
                      <a:pt x="92597" y="208344"/>
                    </a:cubicBezTo>
                    <a:cubicBezTo>
                      <a:pt x="95949" y="196613"/>
                      <a:pt x="101213" y="185457"/>
                      <a:pt x="104172" y="173620"/>
                    </a:cubicBezTo>
                    <a:cubicBezTo>
                      <a:pt x="110777" y="147198"/>
                      <a:pt x="114090" y="107484"/>
                      <a:pt x="127321" y="81022"/>
                    </a:cubicBezTo>
                    <a:cubicBezTo>
                      <a:pt x="137349" y="60966"/>
                      <a:pt x="155675" y="37505"/>
                      <a:pt x="173620" y="23149"/>
                    </a:cubicBezTo>
                    <a:cubicBezTo>
                      <a:pt x="184483" y="14459"/>
                      <a:pt x="196769" y="7716"/>
                      <a:pt x="208344" y="0"/>
                    </a:cubicBezTo>
                    <a:cubicBezTo>
                      <a:pt x="223777" y="3858"/>
                      <a:pt x="240415" y="4460"/>
                      <a:pt x="254643" y="11574"/>
                    </a:cubicBezTo>
                    <a:cubicBezTo>
                      <a:pt x="264404" y="16454"/>
                      <a:pt x="269409" y="27738"/>
                      <a:pt x="277792" y="34724"/>
                    </a:cubicBezTo>
                    <a:cubicBezTo>
                      <a:pt x="292612" y="47074"/>
                      <a:pt x="306836" y="60821"/>
                      <a:pt x="324091" y="69448"/>
                    </a:cubicBezTo>
                    <a:cubicBezTo>
                      <a:pt x="345916" y="80361"/>
                      <a:pt x="370390" y="84881"/>
                      <a:pt x="393539" y="92597"/>
                    </a:cubicBezTo>
                    <a:lnTo>
                      <a:pt x="428263" y="104172"/>
                    </a:lnTo>
                    <a:cubicBezTo>
                      <a:pt x="486183" y="94518"/>
                      <a:pt x="493150" y="103120"/>
                      <a:pt x="532435" y="69448"/>
                    </a:cubicBezTo>
                    <a:cubicBezTo>
                      <a:pt x="549006" y="55244"/>
                      <a:pt x="560574" y="35256"/>
                      <a:pt x="578734" y="23149"/>
                    </a:cubicBezTo>
                    <a:lnTo>
                      <a:pt x="625032" y="0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7520AF4B-C7F0-4AEC-9745-CBFAEA1A05E8}"/>
                </a:ext>
              </a:extLst>
            </p:cNvPr>
            <p:cNvGrpSpPr/>
            <p:nvPr/>
          </p:nvGrpSpPr>
          <p:grpSpPr>
            <a:xfrm>
              <a:off x="6464627" y="2206847"/>
              <a:ext cx="579170" cy="524301"/>
              <a:chOff x="1379075" y="1338865"/>
              <a:chExt cx="579170" cy="524301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93CA9379-1C63-40A7-B256-3C4457032105}"/>
                  </a:ext>
                </a:extLst>
              </p:cNvPr>
              <p:cNvSpPr/>
              <p:nvPr/>
            </p:nvSpPr>
            <p:spPr>
              <a:xfrm>
                <a:off x="1387478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B3C122C5-CA43-45CC-B1D6-3F474E60A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406509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85" name="K in right shoulder Group 85">
            <a:extLst>
              <a:ext uri="{FF2B5EF4-FFF2-40B4-BE49-F238E27FC236}">
                <a16:creationId xmlns:a16="http://schemas.microsoft.com/office/drawing/2014/main" id="{11F972F0-7DE4-474C-BAF4-06D67A76E996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954811" y="500891"/>
            <a:chExt cx="6480000" cy="6480000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1CACE5B1-A49D-45FE-9C36-E0D0C1FE0F3F}"/>
                </a:ext>
              </a:extLst>
            </p:cNvPr>
            <p:cNvGrpSpPr/>
            <p:nvPr/>
          </p:nvGrpSpPr>
          <p:grpSpPr>
            <a:xfrm>
              <a:off x="3954811" y="500891"/>
              <a:ext cx="6480000" cy="6480000"/>
              <a:chOff x="3085090" y="189000"/>
              <a:chExt cx="6480000" cy="6480000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304CC202-5E85-43DB-B7F9-566FCA272AF6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A09A3C9E-9018-46FE-996C-7E3F870F6C31}"/>
                  </a:ext>
                </a:extLst>
              </p:cNvPr>
              <p:cNvSpPr/>
              <p:nvPr/>
            </p:nvSpPr>
            <p:spPr>
              <a:xfrm>
                <a:off x="5347300" y="1721554"/>
                <a:ext cx="708100" cy="692447"/>
              </a:xfrm>
              <a:custGeom>
                <a:avLst/>
                <a:gdLst>
                  <a:gd name="connsiteX0" fmla="*/ 717631 w 717631"/>
                  <a:gd name="connsiteY0" fmla="*/ 231494 h 706056"/>
                  <a:gd name="connsiteX1" fmla="*/ 682907 w 717631"/>
                  <a:gd name="connsiteY1" fmla="*/ 358815 h 706056"/>
                  <a:gd name="connsiteX2" fmla="*/ 659757 w 717631"/>
                  <a:gd name="connsiteY2" fmla="*/ 393539 h 706056"/>
                  <a:gd name="connsiteX3" fmla="*/ 613459 w 717631"/>
                  <a:gd name="connsiteY3" fmla="*/ 486137 h 706056"/>
                  <a:gd name="connsiteX4" fmla="*/ 590309 w 717631"/>
                  <a:gd name="connsiteY4" fmla="*/ 578734 h 706056"/>
                  <a:gd name="connsiteX5" fmla="*/ 567160 w 717631"/>
                  <a:gd name="connsiteY5" fmla="*/ 648182 h 706056"/>
                  <a:gd name="connsiteX6" fmla="*/ 555585 w 717631"/>
                  <a:gd name="connsiteY6" fmla="*/ 694481 h 706056"/>
                  <a:gd name="connsiteX7" fmla="*/ 520861 w 717631"/>
                  <a:gd name="connsiteY7" fmla="*/ 706056 h 706056"/>
                  <a:gd name="connsiteX8" fmla="*/ 439838 w 717631"/>
                  <a:gd name="connsiteY8" fmla="*/ 648182 h 706056"/>
                  <a:gd name="connsiteX9" fmla="*/ 405114 w 717631"/>
                  <a:gd name="connsiteY9" fmla="*/ 625033 h 706056"/>
                  <a:gd name="connsiteX10" fmla="*/ 335666 w 717631"/>
                  <a:gd name="connsiteY10" fmla="*/ 601883 h 706056"/>
                  <a:gd name="connsiteX11" fmla="*/ 243069 w 717631"/>
                  <a:gd name="connsiteY11" fmla="*/ 520861 h 706056"/>
                  <a:gd name="connsiteX12" fmla="*/ 150471 w 717631"/>
                  <a:gd name="connsiteY12" fmla="*/ 451413 h 706056"/>
                  <a:gd name="connsiteX13" fmla="*/ 81023 w 717631"/>
                  <a:gd name="connsiteY13" fmla="*/ 405114 h 706056"/>
                  <a:gd name="connsiteX14" fmla="*/ 46299 w 717631"/>
                  <a:gd name="connsiteY14" fmla="*/ 381965 h 706056"/>
                  <a:gd name="connsiteX15" fmla="*/ 23150 w 717631"/>
                  <a:gd name="connsiteY15" fmla="*/ 347240 h 706056"/>
                  <a:gd name="connsiteX16" fmla="*/ 0 w 717631"/>
                  <a:gd name="connsiteY16" fmla="*/ 277792 h 706056"/>
                  <a:gd name="connsiteX17" fmla="*/ 23150 w 717631"/>
                  <a:gd name="connsiteY17" fmla="*/ 115747 h 706056"/>
                  <a:gd name="connsiteX18" fmla="*/ 46299 w 717631"/>
                  <a:gd name="connsiteY18" fmla="*/ 81023 h 706056"/>
                  <a:gd name="connsiteX19" fmla="*/ 57874 w 717631"/>
                  <a:gd name="connsiteY19" fmla="*/ 46299 h 706056"/>
                  <a:gd name="connsiteX20" fmla="*/ 104173 w 717631"/>
                  <a:gd name="connsiteY20" fmla="*/ 0 h 706056"/>
                  <a:gd name="connsiteX21" fmla="*/ 173621 w 717631"/>
                  <a:gd name="connsiteY21" fmla="*/ 34724 h 706056"/>
                  <a:gd name="connsiteX22" fmla="*/ 196770 w 717631"/>
                  <a:gd name="connsiteY22" fmla="*/ 69448 h 706056"/>
                  <a:gd name="connsiteX23" fmla="*/ 231494 w 717631"/>
                  <a:gd name="connsiteY23" fmla="*/ 81023 h 706056"/>
                  <a:gd name="connsiteX24" fmla="*/ 300942 w 717631"/>
                  <a:gd name="connsiteY24" fmla="*/ 127321 h 706056"/>
                  <a:gd name="connsiteX25" fmla="*/ 370390 w 717631"/>
                  <a:gd name="connsiteY25" fmla="*/ 150471 h 706056"/>
                  <a:gd name="connsiteX26" fmla="*/ 462988 w 717631"/>
                  <a:gd name="connsiteY26" fmla="*/ 185195 h 706056"/>
                  <a:gd name="connsiteX27" fmla="*/ 509286 w 717631"/>
                  <a:gd name="connsiteY27" fmla="*/ 196770 h 706056"/>
                  <a:gd name="connsiteX28" fmla="*/ 636608 w 717631"/>
                  <a:gd name="connsiteY28" fmla="*/ 231494 h 706056"/>
                  <a:gd name="connsiteX29" fmla="*/ 717631 w 717631"/>
                  <a:gd name="connsiteY29" fmla="*/ 231494 h 70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7631" h="706056">
                    <a:moveTo>
                      <a:pt x="717631" y="231494"/>
                    </a:moveTo>
                    <a:cubicBezTo>
                      <a:pt x="711419" y="262551"/>
                      <a:pt x="699689" y="333643"/>
                      <a:pt x="682907" y="358815"/>
                    </a:cubicBezTo>
                    <a:lnTo>
                      <a:pt x="659757" y="393539"/>
                    </a:lnTo>
                    <a:cubicBezTo>
                      <a:pt x="633157" y="473340"/>
                      <a:pt x="653862" y="445732"/>
                      <a:pt x="613459" y="486137"/>
                    </a:cubicBezTo>
                    <a:cubicBezTo>
                      <a:pt x="605742" y="517003"/>
                      <a:pt x="600370" y="548551"/>
                      <a:pt x="590309" y="578734"/>
                    </a:cubicBezTo>
                    <a:cubicBezTo>
                      <a:pt x="582593" y="601883"/>
                      <a:pt x="573078" y="624509"/>
                      <a:pt x="567160" y="648182"/>
                    </a:cubicBezTo>
                    <a:cubicBezTo>
                      <a:pt x="563302" y="663615"/>
                      <a:pt x="565523" y="682059"/>
                      <a:pt x="555585" y="694481"/>
                    </a:cubicBezTo>
                    <a:cubicBezTo>
                      <a:pt x="547963" y="704008"/>
                      <a:pt x="532436" y="702198"/>
                      <a:pt x="520861" y="706056"/>
                    </a:cubicBezTo>
                    <a:cubicBezTo>
                      <a:pt x="432885" y="618080"/>
                      <a:pt x="513743" y="685134"/>
                      <a:pt x="439838" y="648182"/>
                    </a:cubicBezTo>
                    <a:cubicBezTo>
                      <a:pt x="427396" y="641961"/>
                      <a:pt x="417826" y="630683"/>
                      <a:pt x="405114" y="625033"/>
                    </a:cubicBezTo>
                    <a:cubicBezTo>
                      <a:pt x="382816" y="615123"/>
                      <a:pt x="335666" y="601883"/>
                      <a:pt x="335666" y="601883"/>
                    </a:cubicBezTo>
                    <a:cubicBezTo>
                      <a:pt x="270077" y="503498"/>
                      <a:pt x="378106" y="655898"/>
                      <a:pt x="243069" y="520861"/>
                    </a:cubicBezTo>
                    <a:cubicBezTo>
                      <a:pt x="200245" y="478037"/>
                      <a:pt x="229001" y="503767"/>
                      <a:pt x="150471" y="451413"/>
                    </a:cubicBezTo>
                    <a:lnTo>
                      <a:pt x="81023" y="405114"/>
                    </a:lnTo>
                    <a:lnTo>
                      <a:pt x="46299" y="381965"/>
                    </a:lnTo>
                    <a:cubicBezTo>
                      <a:pt x="38583" y="370390"/>
                      <a:pt x="28800" y="359952"/>
                      <a:pt x="23150" y="347240"/>
                    </a:cubicBezTo>
                    <a:cubicBezTo>
                      <a:pt x="13240" y="324942"/>
                      <a:pt x="0" y="277792"/>
                      <a:pt x="0" y="277792"/>
                    </a:cubicBezTo>
                    <a:cubicBezTo>
                      <a:pt x="2958" y="245257"/>
                      <a:pt x="882" y="160283"/>
                      <a:pt x="23150" y="115747"/>
                    </a:cubicBezTo>
                    <a:cubicBezTo>
                      <a:pt x="29371" y="103305"/>
                      <a:pt x="40078" y="93465"/>
                      <a:pt x="46299" y="81023"/>
                    </a:cubicBezTo>
                    <a:cubicBezTo>
                      <a:pt x="51755" y="70110"/>
                      <a:pt x="50782" y="56227"/>
                      <a:pt x="57874" y="46299"/>
                    </a:cubicBezTo>
                    <a:cubicBezTo>
                      <a:pt x="70560" y="28539"/>
                      <a:pt x="104173" y="0"/>
                      <a:pt x="104173" y="0"/>
                    </a:cubicBezTo>
                    <a:cubicBezTo>
                      <a:pt x="132414" y="9414"/>
                      <a:pt x="151184" y="12287"/>
                      <a:pt x="173621" y="34724"/>
                    </a:cubicBezTo>
                    <a:cubicBezTo>
                      <a:pt x="183458" y="44561"/>
                      <a:pt x="185907" y="60758"/>
                      <a:pt x="196770" y="69448"/>
                    </a:cubicBezTo>
                    <a:cubicBezTo>
                      <a:pt x="206297" y="77070"/>
                      <a:pt x="220829" y="75098"/>
                      <a:pt x="231494" y="81023"/>
                    </a:cubicBezTo>
                    <a:cubicBezTo>
                      <a:pt x="255815" y="94534"/>
                      <a:pt x="274548" y="118523"/>
                      <a:pt x="300942" y="127321"/>
                    </a:cubicBezTo>
                    <a:cubicBezTo>
                      <a:pt x="324091" y="135038"/>
                      <a:pt x="347734" y="141409"/>
                      <a:pt x="370390" y="150471"/>
                    </a:cubicBezTo>
                    <a:cubicBezTo>
                      <a:pt x="400961" y="162699"/>
                      <a:pt x="431238" y="176123"/>
                      <a:pt x="462988" y="185195"/>
                    </a:cubicBezTo>
                    <a:cubicBezTo>
                      <a:pt x="478284" y="189565"/>
                      <a:pt x="493990" y="192400"/>
                      <a:pt x="509286" y="196770"/>
                    </a:cubicBezTo>
                    <a:cubicBezTo>
                      <a:pt x="586865" y="218935"/>
                      <a:pt x="499134" y="204001"/>
                      <a:pt x="636608" y="231494"/>
                    </a:cubicBezTo>
                    <a:lnTo>
                      <a:pt x="717631" y="231494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3D17753F-2C79-4A5D-A54A-ADCD6A63B6AF}"/>
                </a:ext>
              </a:extLst>
            </p:cNvPr>
            <p:cNvGrpSpPr/>
            <p:nvPr/>
          </p:nvGrpSpPr>
          <p:grpSpPr>
            <a:xfrm>
              <a:off x="6395848" y="2148249"/>
              <a:ext cx="579170" cy="524301"/>
              <a:chOff x="1114379" y="1338865"/>
              <a:chExt cx="579170" cy="524301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F01693EC-13CE-4CFD-8142-E010110CDC11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B0C19CC6-B122-49CF-A0F6-E4E07C69F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92" name="K in right handGroup 86">
            <a:extLst>
              <a:ext uri="{FF2B5EF4-FFF2-40B4-BE49-F238E27FC236}">
                <a16:creationId xmlns:a16="http://schemas.microsoft.com/office/drawing/2014/main" id="{880C7F90-BAF9-44BE-81FF-066AD9783896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5018319" y="1203385"/>
            <a:chExt cx="6480000" cy="6480000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9342CB07-0191-4A5C-A0E8-8545A652A75C}"/>
                </a:ext>
              </a:extLst>
            </p:cNvPr>
            <p:cNvGrpSpPr/>
            <p:nvPr/>
          </p:nvGrpSpPr>
          <p:grpSpPr>
            <a:xfrm>
              <a:off x="5018319" y="1203385"/>
              <a:ext cx="6480000" cy="6480000"/>
              <a:chOff x="3085090" y="189000"/>
              <a:chExt cx="6480000" cy="6480000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86024700-AFF8-4F09-B631-6DB0A8B5D435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38CB212-C508-4D39-9B24-70453255F232}"/>
                  </a:ext>
                </a:extLst>
              </p:cNvPr>
              <p:cNvSpPr/>
              <p:nvPr/>
            </p:nvSpPr>
            <p:spPr>
              <a:xfrm>
                <a:off x="4434543" y="991314"/>
                <a:ext cx="1052416" cy="925975"/>
              </a:xfrm>
              <a:custGeom>
                <a:avLst/>
                <a:gdLst>
                  <a:gd name="connsiteX0" fmla="*/ 907981 w 1070129"/>
                  <a:gd name="connsiteY0" fmla="*/ 960699 h 975339"/>
                  <a:gd name="connsiteX1" fmla="*/ 919555 w 1070129"/>
                  <a:gd name="connsiteY1" fmla="*/ 902825 h 975339"/>
                  <a:gd name="connsiteX2" fmla="*/ 942705 w 1070129"/>
                  <a:gd name="connsiteY2" fmla="*/ 879676 h 975339"/>
                  <a:gd name="connsiteX3" fmla="*/ 977429 w 1070129"/>
                  <a:gd name="connsiteY3" fmla="*/ 833377 h 975339"/>
                  <a:gd name="connsiteX4" fmla="*/ 1000578 w 1070129"/>
                  <a:gd name="connsiteY4" fmla="*/ 798653 h 975339"/>
                  <a:gd name="connsiteX5" fmla="*/ 1035302 w 1070129"/>
                  <a:gd name="connsiteY5" fmla="*/ 775504 h 975339"/>
                  <a:gd name="connsiteX6" fmla="*/ 1058452 w 1070129"/>
                  <a:gd name="connsiteY6" fmla="*/ 752355 h 975339"/>
                  <a:gd name="connsiteX7" fmla="*/ 1046877 w 1070129"/>
                  <a:gd name="connsiteY7" fmla="*/ 682906 h 975339"/>
                  <a:gd name="connsiteX8" fmla="*/ 1012153 w 1070129"/>
                  <a:gd name="connsiteY8" fmla="*/ 671332 h 975339"/>
                  <a:gd name="connsiteX9" fmla="*/ 896406 w 1070129"/>
                  <a:gd name="connsiteY9" fmla="*/ 601884 h 975339"/>
                  <a:gd name="connsiteX10" fmla="*/ 826958 w 1070129"/>
                  <a:gd name="connsiteY10" fmla="*/ 555585 h 975339"/>
                  <a:gd name="connsiteX11" fmla="*/ 792234 w 1070129"/>
                  <a:gd name="connsiteY11" fmla="*/ 532436 h 975339"/>
                  <a:gd name="connsiteX12" fmla="*/ 734360 w 1070129"/>
                  <a:gd name="connsiteY12" fmla="*/ 486137 h 975339"/>
                  <a:gd name="connsiteX13" fmla="*/ 711211 w 1070129"/>
                  <a:gd name="connsiteY13" fmla="*/ 462987 h 975339"/>
                  <a:gd name="connsiteX14" fmla="*/ 676487 w 1070129"/>
                  <a:gd name="connsiteY14" fmla="*/ 451413 h 975339"/>
                  <a:gd name="connsiteX15" fmla="*/ 607039 w 1070129"/>
                  <a:gd name="connsiteY15" fmla="*/ 405114 h 975339"/>
                  <a:gd name="connsiteX16" fmla="*/ 572315 w 1070129"/>
                  <a:gd name="connsiteY16" fmla="*/ 381965 h 975339"/>
                  <a:gd name="connsiteX17" fmla="*/ 479717 w 1070129"/>
                  <a:gd name="connsiteY17" fmla="*/ 312517 h 975339"/>
                  <a:gd name="connsiteX18" fmla="*/ 444993 w 1070129"/>
                  <a:gd name="connsiteY18" fmla="*/ 300942 h 975339"/>
                  <a:gd name="connsiteX19" fmla="*/ 398695 w 1070129"/>
                  <a:gd name="connsiteY19" fmla="*/ 196770 h 975339"/>
                  <a:gd name="connsiteX20" fmla="*/ 375545 w 1070129"/>
                  <a:gd name="connsiteY20" fmla="*/ 115747 h 975339"/>
                  <a:gd name="connsiteX21" fmla="*/ 352396 w 1070129"/>
                  <a:gd name="connsiteY21" fmla="*/ 81023 h 975339"/>
                  <a:gd name="connsiteX22" fmla="*/ 317672 w 1070129"/>
                  <a:gd name="connsiteY22" fmla="*/ 69448 h 975339"/>
                  <a:gd name="connsiteX23" fmla="*/ 282948 w 1070129"/>
                  <a:gd name="connsiteY23" fmla="*/ 46299 h 975339"/>
                  <a:gd name="connsiteX24" fmla="*/ 167201 w 1070129"/>
                  <a:gd name="connsiteY24" fmla="*/ 11575 h 975339"/>
                  <a:gd name="connsiteX25" fmla="*/ 132477 w 1070129"/>
                  <a:gd name="connsiteY25" fmla="*/ 0 h 975339"/>
                  <a:gd name="connsiteX26" fmla="*/ 97753 w 1070129"/>
                  <a:gd name="connsiteY26" fmla="*/ 11575 h 975339"/>
                  <a:gd name="connsiteX27" fmla="*/ 51454 w 1070129"/>
                  <a:gd name="connsiteY27" fmla="*/ 69448 h 975339"/>
                  <a:gd name="connsiteX28" fmla="*/ 28305 w 1070129"/>
                  <a:gd name="connsiteY28" fmla="*/ 150471 h 975339"/>
                  <a:gd name="connsiteX29" fmla="*/ 5155 w 1070129"/>
                  <a:gd name="connsiteY29" fmla="*/ 173620 h 975339"/>
                  <a:gd name="connsiteX30" fmla="*/ 51454 w 1070129"/>
                  <a:gd name="connsiteY30" fmla="*/ 347241 h 975339"/>
                  <a:gd name="connsiteX31" fmla="*/ 109327 w 1070129"/>
                  <a:gd name="connsiteY31" fmla="*/ 358815 h 975339"/>
                  <a:gd name="connsiteX32" fmla="*/ 167201 w 1070129"/>
                  <a:gd name="connsiteY32" fmla="*/ 381965 h 975339"/>
                  <a:gd name="connsiteX33" fmla="*/ 201925 w 1070129"/>
                  <a:gd name="connsiteY33" fmla="*/ 393539 h 975339"/>
                  <a:gd name="connsiteX34" fmla="*/ 225074 w 1070129"/>
                  <a:gd name="connsiteY34" fmla="*/ 428263 h 975339"/>
                  <a:gd name="connsiteX35" fmla="*/ 259798 w 1070129"/>
                  <a:gd name="connsiteY35" fmla="*/ 451413 h 975339"/>
                  <a:gd name="connsiteX36" fmla="*/ 306097 w 1070129"/>
                  <a:gd name="connsiteY36" fmla="*/ 497712 h 975339"/>
                  <a:gd name="connsiteX37" fmla="*/ 375545 w 1070129"/>
                  <a:gd name="connsiteY37" fmla="*/ 544010 h 975339"/>
                  <a:gd name="connsiteX38" fmla="*/ 398695 w 1070129"/>
                  <a:gd name="connsiteY38" fmla="*/ 567160 h 975339"/>
                  <a:gd name="connsiteX39" fmla="*/ 433419 w 1070129"/>
                  <a:gd name="connsiteY39" fmla="*/ 590309 h 975339"/>
                  <a:gd name="connsiteX40" fmla="*/ 468143 w 1070129"/>
                  <a:gd name="connsiteY40" fmla="*/ 625033 h 975339"/>
                  <a:gd name="connsiteX41" fmla="*/ 502867 w 1070129"/>
                  <a:gd name="connsiteY41" fmla="*/ 636608 h 975339"/>
                  <a:gd name="connsiteX42" fmla="*/ 537591 w 1070129"/>
                  <a:gd name="connsiteY42" fmla="*/ 659757 h 975339"/>
                  <a:gd name="connsiteX43" fmla="*/ 549165 w 1070129"/>
                  <a:gd name="connsiteY43" fmla="*/ 763929 h 975339"/>
                  <a:gd name="connsiteX44" fmla="*/ 572315 w 1070129"/>
                  <a:gd name="connsiteY44" fmla="*/ 787079 h 975339"/>
                  <a:gd name="connsiteX45" fmla="*/ 595464 w 1070129"/>
                  <a:gd name="connsiteY45" fmla="*/ 821803 h 975339"/>
                  <a:gd name="connsiteX46" fmla="*/ 653338 w 1070129"/>
                  <a:gd name="connsiteY46" fmla="*/ 868101 h 975339"/>
                  <a:gd name="connsiteX47" fmla="*/ 699636 w 1070129"/>
                  <a:gd name="connsiteY47" fmla="*/ 879676 h 975339"/>
                  <a:gd name="connsiteX48" fmla="*/ 734360 w 1070129"/>
                  <a:gd name="connsiteY48" fmla="*/ 891251 h 975339"/>
                  <a:gd name="connsiteX49" fmla="*/ 757510 w 1070129"/>
                  <a:gd name="connsiteY49" fmla="*/ 914400 h 975339"/>
                  <a:gd name="connsiteX50" fmla="*/ 826958 w 1070129"/>
                  <a:gd name="connsiteY50" fmla="*/ 937550 h 975339"/>
                  <a:gd name="connsiteX51" fmla="*/ 850107 w 1070129"/>
                  <a:gd name="connsiteY51" fmla="*/ 972274 h 975339"/>
                  <a:gd name="connsiteX52" fmla="*/ 907981 w 1070129"/>
                  <a:gd name="connsiteY52" fmla="*/ 960699 h 975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70129" h="975339">
                    <a:moveTo>
                      <a:pt x="907981" y="960699"/>
                    </a:moveTo>
                    <a:cubicBezTo>
                      <a:pt x="919556" y="949124"/>
                      <a:pt x="911805" y="920908"/>
                      <a:pt x="919555" y="902825"/>
                    </a:cubicBezTo>
                    <a:cubicBezTo>
                      <a:pt x="923854" y="892795"/>
                      <a:pt x="935719" y="888059"/>
                      <a:pt x="942705" y="879676"/>
                    </a:cubicBezTo>
                    <a:cubicBezTo>
                      <a:pt x="955055" y="864856"/>
                      <a:pt x="966216" y="849075"/>
                      <a:pt x="977429" y="833377"/>
                    </a:cubicBezTo>
                    <a:cubicBezTo>
                      <a:pt x="985515" y="822057"/>
                      <a:pt x="990741" y="808490"/>
                      <a:pt x="1000578" y="798653"/>
                    </a:cubicBezTo>
                    <a:cubicBezTo>
                      <a:pt x="1010415" y="788816"/>
                      <a:pt x="1024439" y="784194"/>
                      <a:pt x="1035302" y="775504"/>
                    </a:cubicBezTo>
                    <a:cubicBezTo>
                      <a:pt x="1043824" y="768687"/>
                      <a:pt x="1050735" y="760071"/>
                      <a:pt x="1058452" y="752355"/>
                    </a:cubicBezTo>
                    <a:cubicBezTo>
                      <a:pt x="1069591" y="718935"/>
                      <a:pt x="1082305" y="711248"/>
                      <a:pt x="1046877" y="682906"/>
                    </a:cubicBezTo>
                    <a:cubicBezTo>
                      <a:pt x="1037350" y="675284"/>
                      <a:pt x="1023367" y="676138"/>
                      <a:pt x="1012153" y="671332"/>
                    </a:cubicBezTo>
                    <a:cubicBezTo>
                      <a:pt x="962330" y="649979"/>
                      <a:pt x="945768" y="634792"/>
                      <a:pt x="896406" y="601884"/>
                    </a:cubicBezTo>
                    <a:lnTo>
                      <a:pt x="826958" y="555585"/>
                    </a:lnTo>
                    <a:cubicBezTo>
                      <a:pt x="815383" y="547869"/>
                      <a:pt x="802071" y="542273"/>
                      <a:pt x="792234" y="532436"/>
                    </a:cubicBezTo>
                    <a:cubicBezTo>
                      <a:pt x="736334" y="476536"/>
                      <a:pt x="807373" y="544548"/>
                      <a:pt x="734360" y="486137"/>
                    </a:cubicBezTo>
                    <a:cubicBezTo>
                      <a:pt x="725839" y="479320"/>
                      <a:pt x="720569" y="468602"/>
                      <a:pt x="711211" y="462987"/>
                    </a:cubicBezTo>
                    <a:cubicBezTo>
                      <a:pt x="700749" y="456710"/>
                      <a:pt x="688062" y="455271"/>
                      <a:pt x="676487" y="451413"/>
                    </a:cubicBezTo>
                    <a:lnTo>
                      <a:pt x="607039" y="405114"/>
                    </a:lnTo>
                    <a:cubicBezTo>
                      <a:pt x="595464" y="397398"/>
                      <a:pt x="582152" y="391802"/>
                      <a:pt x="572315" y="381965"/>
                    </a:cubicBezTo>
                    <a:cubicBezTo>
                      <a:pt x="544892" y="354542"/>
                      <a:pt x="518983" y="325606"/>
                      <a:pt x="479717" y="312517"/>
                    </a:cubicBezTo>
                    <a:lnTo>
                      <a:pt x="444993" y="300942"/>
                    </a:lnTo>
                    <a:cubicBezTo>
                      <a:pt x="414590" y="255337"/>
                      <a:pt x="415225" y="262888"/>
                      <a:pt x="398695" y="196770"/>
                    </a:cubicBezTo>
                    <a:cubicBezTo>
                      <a:pt x="394986" y="181934"/>
                      <a:pt x="383848" y="132353"/>
                      <a:pt x="375545" y="115747"/>
                    </a:cubicBezTo>
                    <a:cubicBezTo>
                      <a:pt x="369324" y="103305"/>
                      <a:pt x="363259" y="89713"/>
                      <a:pt x="352396" y="81023"/>
                    </a:cubicBezTo>
                    <a:cubicBezTo>
                      <a:pt x="342869" y="73401"/>
                      <a:pt x="328585" y="74904"/>
                      <a:pt x="317672" y="69448"/>
                    </a:cubicBezTo>
                    <a:cubicBezTo>
                      <a:pt x="305230" y="63227"/>
                      <a:pt x="295660" y="51949"/>
                      <a:pt x="282948" y="46299"/>
                    </a:cubicBezTo>
                    <a:cubicBezTo>
                      <a:pt x="233438" y="24295"/>
                      <a:pt x="214336" y="25043"/>
                      <a:pt x="167201" y="11575"/>
                    </a:cubicBezTo>
                    <a:cubicBezTo>
                      <a:pt x="155470" y="8223"/>
                      <a:pt x="144052" y="3858"/>
                      <a:pt x="132477" y="0"/>
                    </a:cubicBezTo>
                    <a:cubicBezTo>
                      <a:pt x="120902" y="3858"/>
                      <a:pt x="108215" y="5298"/>
                      <a:pt x="97753" y="11575"/>
                    </a:cubicBezTo>
                    <a:cubicBezTo>
                      <a:pt x="79425" y="22572"/>
                      <a:pt x="61970" y="53674"/>
                      <a:pt x="51454" y="69448"/>
                    </a:cubicBezTo>
                    <a:cubicBezTo>
                      <a:pt x="49293" y="78091"/>
                      <a:pt x="35420" y="138614"/>
                      <a:pt x="28305" y="150471"/>
                    </a:cubicBezTo>
                    <a:cubicBezTo>
                      <a:pt x="22690" y="159829"/>
                      <a:pt x="12872" y="165904"/>
                      <a:pt x="5155" y="173620"/>
                    </a:cubicBezTo>
                    <a:cubicBezTo>
                      <a:pt x="15283" y="315407"/>
                      <a:pt x="-34122" y="325847"/>
                      <a:pt x="51454" y="347241"/>
                    </a:cubicBezTo>
                    <a:cubicBezTo>
                      <a:pt x="70540" y="352012"/>
                      <a:pt x="90036" y="354957"/>
                      <a:pt x="109327" y="358815"/>
                    </a:cubicBezTo>
                    <a:cubicBezTo>
                      <a:pt x="128618" y="366532"/>
                      <a:pt x="147746" y="374670"/>
                      <a:pt x="167201" y="381965"/>
                    </a:cubicBezTo>
                    <a:cubicBezTo>
                      <a:pt x="178625" y="386249"/>
                      <a:pt x="192398" y="385917"/>
                      <a:pt x="201925" y="393539"/>
                    </a:cubicBezTo>
                    <a:cubicBezTo>
                      <a:pt x="212788" y="402229"/>
                      <a:pt x="215238" y="418426"/>
                      <a:pt x="225074" y="428263"/>
                    </a:cubicBezTo>
                    <a:cubicBezTo>
                      <a:pt x="234911" y="438100"/>
                      <a:pt x="249236" y="442360"/>
                      <a:pt x="259798" y="451413"/>
                    </a:cubicBezTo>
                    <a:cubicBezTo>
                      <a:pt x="276369" y="465617"/>
                      <a:pt x="287937" y="485605"/>
                      <a:pt x="306097" y="497712"/>
                    </a:cubicBezTo>
                    <a:cubicBezTo>
                      <a:pt x="329246" y="513145"/>
                      <a:pt x="355872" y="524337"/>
                      <a:pt x="375545" y="544010"/>
                    </a:cubicBezTo>
                    <a:cubicBezTo>
                      <a:pt x="383262" y="551727"/>
                      <a:pt x="390173" y="560343"/>
                      <a:pt x="398695" y="567160"/>
                    </a:cubicBezTo>
                    <a:cubicBezTo>
                      <a:pt x="409558" y="575850"/>
                      <a:pt x="422732" y="581403"/>
                      <a:pt x="433419" y="590309"/>
                    </a:cubicBezTo>
                    <a:cubicBezTo>
                      <a:pt x="445994" y="600788"/>
                      <a:pt x="454523" y="615953"/>
                      <a:pt x="468143" y="625033"/>
                    </a:cubicBezTo>
                    <a:cubicBezTo>
                      <a:pt x="478295" y="631801"/>
                      <a:pt x="491954" y="631152"/>
                      <a:pt x="502867" y="636608"/>
                    </a:cubicBezTo>
                    <a:cubicBezTo>
                      <a:pt x="515309" y="642829"/>
                      <a:pt x="526016" y="652041"/>
                      <a:pt x="537591" y="659757"/>
                    </a:cubicBezTo>
                    <a:cubicBezTo>
                      <a:pt x="541449" y="694481"/>
                      <a:pt x="539972" y="730222"/>
                      <a:pt x="549165" y="763929"/>
                    </a:cubicBezTo>
                    <a:cubicBezTo>
                      <a:pt x="552036" y="774457"/>
                      <a:pt x="565498" y="778557"/>
                      <a:pt x="572315" y="787079"/>
                    </a:cubicBezTo>
                    <a:cubicBezTo>
                      <a:pt x="581005" y="797942"/>
                      <a:pt x="586774" y="810940"/>
                      <a:pt x="595464" y="821803"/>
                    </a:cubicBezTo>
                    <a:cubicBezTo>
                      <a:pt x="608450" y="838035"/>
                      <a:pt x="635030" y="860255"/>
                      <a:pt x="653338" y="868101"/>
                    </a:cubicBezTo>
                    <a:cubicBezTo>
                      <a:pt x="667959" y="874367"/>
                      <a:pt x="684340" y="875306"/>
                      <a:pt x="699636" y="879676"/>
                    </a:cubicBezTo>
                    <a:cubicBezTo>
                      <a:pt x="711367" y="883028"/>
                      <a:pt x="722785" y="887393"/>
                      <a:pt x="734360" y="891251"/>
                    </a:cubicBezTo>
                    <a:cubicBezTo>
                      <a:pt x="742077" y="898967"/>
                      <a:pt x="747749" y="909520"/>
                      <a:pt x="757510" y="914400"/>
                    </a:cubicBezTo>
                    <a:cubicBezTo>
                      <a:pt x="779335" y="925313"/>
                      <a:pt x="826958" y="937550"/>
                      <a:pt x="826958" y="937550"/>
                    </a:cubicBezTo>
                    <a:cubicBezTo>
                      <a:pt x="834674" y="949125"/>
                      <a:pt x="839244" y="963584"/>
                      <a:pt x="850107" y="972274"/>
                    </a:cubicBezTo>
                    <a:cubicBezTo>
                      <a:pt x="859634" y="979896"/>
                      <a:pt x="896406" y="972274"/>
                      <a:pt x="907981" y="960699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9E02B7B-67F9-4D79-96FD-39238974A648}"/>
                </a:ext>
              </a:extLst>
            </p:cNvPr>
            <p:cNvGrpSpPr/>
            <p:nvPr/>
          </p:nvGrpSpPr>
          <p:grpSpPr>
            <a:xfrm>
              <a:off x="6961396" y="2392881"/>
              <a:ext cx="579170" cy="524301"/>
              <a:chOff x="1294854" y="1338865"/>
              <a:chExt cx="579170" cy="524301"/>
            </a:xfrm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834E77ED-CEC8-479F-95D4-5D14AB0ABE8B}"/>
                  </a:ext>
                </a:extLst>
              </p:cNvPr>
              <p:cNvSpPr/>
              <p:nvPr/>
            </p:nvSpPr>
            <p:spPr>
              <a:xfrm>
                <a:off x="1303257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03D487C0-1055-4964-B0EA-FA1A117B4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322288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99" name="K in face Group 88">
            <a:extLst>
              <a:ext uri="{FF2B5EF4-FFF2-40B4-BE49-F238E27FC236}">
                <a16:creationId xmlns:a16="http://schemas.microsoft.com/office/drawing/2014/main" id="{ECBEFA8D-4808-47B6-A199-F4DEA398581F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1535003" y="-691422"/>
            <a:chExt cx="6480000" cy="6480000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D86E551-D1D7-4C19-B89B-03F15944136B}"/>
                </a:ext>
              </a:extLst>
            </p:cNvPr>
            <p:cNvGrpSpPr/>
            <p:nvPr/>
          </p:nvGrpSpPr>
          <p:grpSpPr>
            <a:xfrm>
              <a:off x="1535003" y="-691422"/>
              <a:ext cx="6480000" cy="6480000"/>
              <a:chOff x="3085090" y="189000"/>
              <a:chExt cx="6480000" cy="6480000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C77FE5B9-1542-4045-A7D1-4F896BF2DD21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A86860C-D32A-4344-83D7-3B1CB4E287E3}"/>
                  </a:ext>
                </a:extLst>
              </p:cNvPr>
              <p:cNvSpPr/>
              <p:nvPr/>
            </p:nvSpPr>
            <p:spPr>
              <a:xfrm>
                <a:off x="5977709" y="1074747"/>
                <a:ext cx="671358" cy="925975"/>
              </a:xfrm>
              <a:custGeom>
                <a:avLst/>
                <a:gdLst>
                  <a:gd name="connsiteX0" fmla="*/ 405141 w 671358"/>
                  <a:gd name="connsiteY0" fmla="*/ 1699 h 1021133"/>
                  <a:gd name="connsiteX1" fmla="*/ 173647 w 671358"/>
                  <a:gd name="connsiteY1" fmla="*/ 36423 h 1021133"/>
                  <a:gd name="connsiteX2" fmla="*/ 115773 w 671358"/>
                  <a:gd name="connsiteY2" fmla="*/ 94296 h 1021133"/>
                  <a:gd name="connsiteX3" fmla="*/ 81049 w 671358"/>
                  <a:gd name="connsiteY3" fmla="*/ 163744 h 1021133"/>
                  <a:gd name="connsiteX4" fmla="*/ 46325 w 671358"/>
                  <a:gd name="connsiteY4" fmla="*/ 233192 h 1021133"/>
                  <a:gd name="connsiteX5" fmla="*/ 23176 w 671358"/>
                  <a:gd name="connsiteY5" fmla="*/ 302640 h 1021133"/>
                  <a:gd name="connsiteX6" fmla="*/ 11601 w 671358"/>
                  <a:gd name="connsiteY6" fmla="*/ 337364 h 1021133"/>
                  <a:gd name="connsiteX7" fmla="*/ 11601 w 671358"/>
                  <a:gd name="connsiteY7" fmla="*/ 615157 h 1021133"/>
                  <a:gd name="connsiteX8" fmla="*/ 46325 w 671358"/>
                  <a:gd name="connsiteY8" fmla="*/ 684605 h 1021133"/>
                  <a:gd name="connsiteX9" fmla="*/ 81049 w 671358"/>
                  <a:gd name="connsiteY9" fmla="*/ 765628 h 1021133"/>
                  <a:gd name="connsiteX10" fmla="*/ 138923 w 671358"/>
                  <a:gd name="connsiteY10" fmla="*/ 823501 h 1021133"/>
                  <a:gd name="connsiteX11" fmla="*/ 173647 w 671358"/>
                  <a:gd name="connsiteY11" fmla="*/ 858225 h 1021133"/>
                  <a:gd name="connsiteX12" fmla="*/ 231520 w 671358"/>
                  <a:gd name="connsiteY12" fmla="*/ 916099 h 1021133"/>
                  <a:gd name="connsiteX13" fmla="*/ 254670 w 671358"/>
                  <a:gd name="connsiteY13" fmla="*/ 939248 h 1021133"/>
                  <a:gd name="connsiteX14" fmla="*/ 289394 w 671358"/>
                  <a:gd name="connsiteY14" fmla="*/ 962397 h 1021133"/>
                  <a:gd name="connsiteX15" fmla="*/ 312543 w 671358"/>
                  <a:gd name="connsiteY15" fmla="*/ 985547 h 1021133"/>
                  <a:gd name="connsiteX16" fmla="*/ 347267 w 671358"/>
                  <a:gd name="connsiteY16" fmla="*/ 997121 h 1021133"/>
                  <a:gd name="connsiteX17" fmla="*/ 381991 w 671358"/>
                  <a:gd name="connsiteY17" fmla="*/ 1020271 h 1021133"/>
                  <a:gd name="connsiteX18" fmla="*/ 474589 w 671358"/>
                  <a:gd name="connsiteY18" fmla="*/ 985547 h 1021133"/>
                  <a:gd name="connsiteX19" fmla="*/ 509313 w 671358"/>
                  <a:gd name="connsiteY19" fmla="*/ 881375 h 1021133"/>
                  <a:gd name="connsiteX20" fmla="*/ 520887 w 671358"/>
                  <a:gd name="connsiteY20" fmla="*/ 846650 h 1021133"/>
                  <a:gd name="connsiteX21" fmla="*/ 544037 w 671358"/>
                  <a:gd name="connsiteY21" fmla="*/ 823501 h 1021133"/>
                  <a:gd name="connsiteX22" fmla="*/ 578761 w 671358"/>
                  <a:gd name="connsiteY22" fmla="*/ 754053 h 1021133"/>
                  <a:gd name="connsiteX23" fmla="*/ 590335 w 671358"/>
                  <a:gd name="connsiteY23" fmla="*/ 719329 h 1021133"/>
                  <a:gd name="connsiteX24" fmla="*/ 613485 w 671358"/>
                  <a:gd name="connsiteY24" fmla="*/ 673030 h 1021133"/>
                  <a:gd name="connsiteX25" fmla="*/ 636634 w 671358"/>
                  <a:gd name="connsiteY25" fmla="*/ 603582 h 1021133"/>
                  <a:gd name="connsiteX26" fmla="*/ 648209 w 671358"/>
                  <a:gd name="connsiteY26" fmla="*/ 568858 h 1021133"/>
                  <a:gd name="connsiteX27" fmla="*/ 659784 w 671358"/>
                  <a:gd name="connsiteY27" fmla="*/ 418387 h 1021133"/>
                  <a:gd name="connsiteX28" fmla="*/ 671358 w 671358"/>
                  <a:gd name="connsiteY28" fmla="*/ 372088 h 1021133"/>
                  <a:gd name="connsiteX29" fmla="*/ 659784 w 671358"/>
                  <a:gd name="connsiteY29" fmla="*/ 221618 h 1021133"/>
                  <a:gd name="connsiteX30" fmla="*/ 625060 w 671358"/>
                  <a:gd name="connsiteY30" fmla="*/ 163744 h 1021133"/>
                  <a:gd name="connsiteX31" fmla="*/ 601910 w 671358"/>
                  <a:gd name="connsiteY31" fmla="*/ 129020 h 1021133"/>
                  <a:gd name="connsiteX32" fmla="*/ 590335 w 671358"/>
                  <a:gd name="connsiteY32" fmla="*/ 94296 h 1021133"/>
                  <a:gd name="connsiteX33" fmla="*/ 520887 w 671358"/>
                  <a:gd name="connsiteY33" fmla="*/ 71147 h 1021133"/>
                  <a:gd name="connsiteX34" fmla="*/ 463014 w 671358"/>
                  <a:gd name="connsiteY34" fmla="*/ 36423 h 1021133"/>
                  <a:gd name="connsiteX35" fmla="*/ 405141 w 671358"/>
                  <a:gd name="connsiteY35" fmla="*/ 1699 h 102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71358" h="1021133">
                    <a:moveTo>
                      <a:pt x="405141" y="1699"/>
                    </a:moveTo>
                    <a:cubicBezTo>
                      <a:pt x="356913" y="1699"/>
                      <a:pt x="231326" y="-11642"/>
                      <a:pt x="173647" y="36423"/>
                    </a:cubicBezTo>
                    <a:cubicBezTo>
                      <a:pt x="19327" y="165023"/>
                      <a:pt x="285524" y="-18869"/>
                      <a:pt x="115773" y="94296"/>
                    </a:cubicBezTo>
                    <a:cubicBezTo>
                      <a:pt x="86682" y="181575"/>
                      <a:pt x="125925" y="73993"/>
                      <a:pt x="81049" y="163744"/>
                    </a:cubicBezTo>
                    <a:cubicBezTo>
                      <a:pt x="33128" y="259587"/>
                      <a:pt x="112670" y="133677"/>
                      <a:pt x="46325" y="233192"/>
                    </a:cubicBezTo>
                    <a:lnTo>
                      <a:pt x="23176" y="302640"/>
                    </a:lnTo>
                    <a:lnTo>
                      <a:pt x="11601" y="337364"/>
                    </a:lnTo>
                    <a:cubicBezTo>
                      <a:pt x="567" y="480818"/>
                      <a:pt x="-7753" y="479676"/>
                      <a:pt x="11601" y="615157"/>
                    </a:cubicBezTo>
                    <a:cubicBezTo>
                      <a:pt x="17419" y="655885"/>
                      <a:pt x="27988" y="647931"/>
                      <a:pt x="46325" y="684605"/>
                    </a:cubicBezTo>
                    <a:cubicBezTo>
                      <a:pt x="66970" y="725895"/>
                      <a:pt x="47333" y="722279"/>
                      <a:pt x="81049" y="765628"/>
                    </a:cubicBezTo>
                    <a:cubicBezTo>
                      <a:pt x="97798" y="787163"/>
                      <a:pt x="119632" y="804210"/>
                      <a:pt x="138923" y="823501"/>
                    </a:cubicBezTo>
                    <a:cubicBezTo>
                      <a:pt x="150498" y="835076"/>
                      <a:pt x="164567" y="844605"/>
                      <a:pt x="173647" y="858225"/>
                    </a:cubicBezTo>
                    <a:cubicBezTo>
                      <a:pt x="213329" y="917749"/>
                      <a:pt x="176405" y="872007"/>
                      <a:pt x="231520" y="916099"/>
                    </a:cubicBezTo>
                    <a:cubicBezTo>
                      <a:pt x="240041" y="922916"/>
                      <a:pt x="246148" y="932431"/>
                      <a:pt x="254670" y="939248"/>
                    </a:cubicBezTo>
                    <a:cubicBezTo>
                      <a:pt x="265533" y="947938"/>
                      <a:pt x="278531" y="953707"/>
                      <a:pt x="289394" y="962397"/>
                    </a:cubicBezTo>
                    <a:cubicBezTo>
                      <a:pt x="297915" y="969214"/>
                      <a:pt x="303185" y="979932"/>
                      <a:pt x="312543" y="985547"/>
                    </a:cubicBezTo>
                    <a:cubicBezTo>
                      <a:pt x="323005" y="991824"/>
                      <a:pt x="335692" y="993263"/>
                      <a:pt x="347267" y="997121"/>
                    </a:cubicBezTo>
                    <a:cubicBezTo>
                      <a:pt x="358842" y="1004838"/>
                      <a:pt x="368187" y="1018545"/>
                      <a:pt x="381991" y="1020271"/>
                    </a:cubicBezTo>
                    <a:cubicBezTo>
                      <a:pt x="424146" y="1025541"/>
                      <a:pt x="444256" y="1005769"/>
                      <a:pt x="474589" y="985547"/>
                    </a:cubicBezTo>
                    <a:lnTo>
                      <a:pt x="509313" y="881375"/>
                    </a:lnTo>
                    <a:cubicBezTo>
                      <a:pt x="513171" y="869800"/>
                      <a:pt x="512259" y="855277"/>
                      <a:pt x="520887" y="846650"/>
                    </a:cubicBezTo>
                    <a:lnTo>
                      <a:pt x="544037" y="823501"/>
                    </a:lnTo>
                    <a:cubicBezTo>
                      <a:pt x="573128" y="736222"/>
                      <a:pt x="533885" y="843804"/>
                      <a:pt x="578761" y="754053"/>
                    </a:cubicBezTo>
                    <a:cubicBezTo>
                      <a:pt x="584217" y="743140"/>
                      <a:pt x="585529" y="730543"/>
                      <a:pt x="590335" y="719329"/>
                    </a:cubicBezTo>
                    <a:cubicBezTo>
                      <a:pt x="597132" y="703469"/>
                      <a:pt x="607077" y="689051"/>
                      <a:pt x="613485" y="673030"/>
                    </a:cubicBezTo>
                    <a:cubicBezTo>
                      <a:pt x="622548" y="650374"/>
                      <a:pt x="628918" y="626731"/>
                      <a:pt x="636634" y="603582"/>
                    </a:cubicBezTo>
                    <a:lnTo>
                      <a:pt x="648209" y="568858"/>
                    </a:lnTo>
                    <a:cubicBezTo>
                      <a:pt x="652067" y="518701"/>
                      <a:pt x="653906" y="468348"/>
                      <a:pt x="659784" y="418387"/>
                    </a:cubicBezTo>
                    <a:cubicBezTo>
                      <a:pt x="661643" y="402588"/>
                      <a:pt x="671358" y="387996"/>
                      <a:pt x="671358" y="372088"/>
                    </a:cubicBezTo>
                    <a:cubicBezTo>
                      <a:pt x="671358" y="321783"/>
                      <a:pt x="666023" y="271534"/>
                      <a:pt x="659784" y="221618"/>
                    </a:cubicBezTo>
                    <a:cubicBezTo>
                      <a:pt x="654573" y="179930"/>
                      <a:pt x="648057" y="192491"/>
                      <a:pt x="625060" y="163744"/>
                    </a:cubicBezTo>
                    <a:cubicBezTo>
                      <a:pt x="616370" y="152881"/>
                      <a:pt x="608131" y="141462"/>
                      <a:pt x="601910" y="129020"/>
                    </a:cubicBezTo>
                    <a:cubicBezTo>
                      <a:pt x="596454" y="118107"/>
                      <a:pt x="600263" y="101388"/>
                      <a:pt x="590335" y="94296"/>
                    </a:cubicBezTo>
                    <a:cubicBezTo>
                      <a:pt x="570479" y="80113"/>
                      <a:pt x="520887" y="71147"/>
                      <a:pt x="520887" y="71147"/>
                    </a:cubicBezTo>
                    <a:cubicBezTo>
                      <a:pt x="475671" y="25929"/>
                      <a:pt x="523117" y="66474"/>
                      <a:pt x="463014" y="36423"/>
                    </a:cubicBezTo>
                    <a:cubicBezTo>
                      <a:pt x="412433" y="11133"/>
                      <a:pt x="453369" y="1699"/>
                      <a:pt x="405141" y="1699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01" name="K in face Group 62">
              <a:extLst>
                <a:ext uri="{FF2B5EF4-FFF2-40B4-BE49-F238E27FC236}">
                  <a16:creationId xmlns:a16="http://schemas.microsoft.com/office/drawing/2014/main" id="{8E5EAE8E-B2E4-4C66-974F-ED714476682E}"/>
                </a:ext>
              </a:extLst>
            </p:cNvPr>
            <p:cNvGrpSpPr/>
            <p:nvPr/>
          </p:nvGrpSpPr>
          <p:grpSpPr>
            <a:xfrm>
              <a:off x="4887077" y="638769"/>
              <a:ext cx="582342" cy="524301"/>
              <a:chOff x="1506581" y="1483004"/>
              <a:chExt cx="582342" cy="524301"/>
            </a:xfrm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02FA5FA3-ECE6-4939-BC81-1B96F3A2AFBD}"/>
                  </a:ext>
                </a:extLst>
              </p:cNvPr>
              <p:cNvSpPr/>
              <p:nvPr/>
            </p:nvSpPr>
            <p:spPr>
              <a:xfrm>
                <a:off x="1506581" y="1637678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3" name="Picture 202">
                <a:extLst>
                  <a:ext uri="{FF2B5EF4-FFF2-40B4-BE49-F238E27FC236}">
                    <a16:creationId xmlns:a16="http://schemas.microsoft.com/office/drawing/2014/main" id="{94B51ACF-BD51-41F8-A32A-E7130BD09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537187" y="1455570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06" name="K in stomachGroup 89">
            <a:extLst>
              <a:ext uri="{FF2B5EF4-FFF2-40B4-BE49-F238E27FC236}">
                <a16:creationId xmlns:a16="http://schemas.microsoft.com/office/drawing/2014/main" id="{827BFB64-3480-48B7-81F8-CCCC2A1E2199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183725" y="207308"/>
            <a:chExt cx="6480000" cy="6480000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22878DB-AA0A-4F5A-B454-A8C83FAC6631}"/>
                </a:ext>
              </a:extLst>
            </p:cNvPr>
            <p:cNvGrpSpPr/>
            <p:nvPr/>
          </p:nvGrpSpPr>
          <p:grpSpPr>
            <a:xfrm>
              <a:off x="3183725" y="207308"/>
              <a:ext cx="6480000" cy="6480000"/>
              <a:chOff x="3085090" y="189000"/>
              <a:chExt cx="6480000" cy="6480000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2B77EDAF-0992-4DB9-944A-935FE4CE2A40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8AC8A04F-0E5C-4F92-97DA-7D4442BFCC06}"/>
                  </a:ext>
                </a:extLst>
              </p:cNvPr>
              <p:cNvSpPr/>
              <p:nvPr/>
            </p:nvSpPr>
            <p:spPr>
              <a:xfrm>
                <a:off x="5976409" y="2965114"/>
                <a:ext cx="891251" cy="1054276"/>
              </a:xfrm>
              <a:custGeom>
                <a:avLst/>
                <a:gdLst>
                  <a:gd name="connsiteX0" fmla="*/ 844952 w 891251"/>
                  <a:gd name="connsiteY0" fmla="*/ 23149 h 1111169"/>
                  <a:gd name="connsiteX1" fmla="*/ 833377 w 891251"/>
                  <a:gd name="connsiteY1" fmla="*/ 162045 h 1111169"/>
                  <a:gd name="connsiteX2" fmla="*/ 821803 w 891251"/>
                  <a:gd name="connsiteY2" fmla="*/ 208344 h 1111169"/>
                  <a:gd name="connsiteX3" fmla="*/ 844952 w 891251"/>
                  <a:gd name="connsiteY3" fmla="*/ 393539 h 1111169"/>
                  <a:gd name="connsiteX4" fmla="*/ 879676 w 891251"/>
                  <a:gd name="connsiteY4" fmla="*/ 509286 h 1111169"/>
                  <a:gd name="connsiteX5" fmla="*/ 891251 w 891251"/>
                  <a:gd name="connsiteY5" fmla="*/ 544010 h 1111169"/>
                  <a:gd name="connsiteX6" fmla="*/ 879676 w 891251"/>
                  <a:gd name="connsiteY6" fmla="*/ 613458 h 1111169"/>
                  <a:gd name="connsiteX7" fmla="*/ 821803 w 891251"/>
                  <a:gd name="connsiteY7" fmla="*/ 671331 h 1111169"/>
                  <a:gd name="connsiteX8" fmla="*/ 775504 w 891251"/>
                  <a:gd name="connsiteY8" fmla="*/ 729205 h 1111169"/>
                  <a:gd name="connsiteX9" fmla="*/ 740780 w 891251"/>
                  <a:gd name="connsiteY9" fmla="*/ 752354 h 1111169"/>
                  <a:gd name="connsiteX10" fmla="*/ 717631 w 891251"/>
                  <a:gd name="connsiteY10" fmla="*/ 787078 h 1111169"/>
                  <a:gd name="connsiteX11" fmla="*/ 682907 w 891251"/>
                  <a:gd name="connsiteY11" fmla="*/ 810227 h 1111169"/>
                  <a:gd name="connsiteX12" fmla="*/ 659757 w 891251"/>
                  <a:gd name="connsiteY12" fmla="*/ 833377 h 1111169"/>
                  <a:gd name="connsiteX13" fmla="*/ 625033 w 891251"/>
                  <a:gd name="connsiteY13" fmla="*/ 937549 h 1111169"/>
                  <a:gd name="connsiteX14" fmla="*/ 613458 w 891251"/>
                  <a:gd name="connsiteY14" fmla="*/ 972273 h 1111169"/>
                  <a:gd name="connsiteX15" fmla="*/ 601884 w 891251"/>
                  <a:gd name="connsiteY15" fmla="*/ 1030146 h 1111169"/>
                  <a:gd name="connsiteX16" fmla="*/ 590309 w 891251"/>
                  <a:gd name="connsiteY16" fmla="*/ 1076445 h 1111169"/>
                  <a:gd name="connsiteX17" fmla="*/ 520861 w 891251"/>
                  <a:gd name="connsiteY17" fmla="*/ 1099595 h 1111169"/>
                  <a:gd name="connsiteX18" fmla="*/ 486137 w 891251"/>
                  <a:gd name="connsiteY18" fmla="*/ 1111169 h 1111169"/>
                  <a:gd name="connsiteX19" fmla="*/ 428264 w 891251"/>
                  <a:gd name="connsiteY19" fmla="*/ 1076445 h 1111169"/>
                  <a:gd name="connsiteX20" fmla="*/ 358815 w 891251"/>
                  <a:gd name="connsiteY20" fmla="*/ 1030146 h 1111169"/>
                  <a:gd name="connsiteX21" fmla="*/ 289367 w 891251"/>
                  <a:gd name="connsiteY21" fmla="*/ 937549 h 1111169"/>
                  <a:gd name="connsiteX22" fmla="*/ 243069 w 891251"/>
                  <a:gd name="connsiteY22" fmla="*/ 868101 h 1111169"/>
                  <a:gd name="connsiteX23" fmla="*/ 196770 w 891251"/>
                  <a:gd name="connsiteY23" fmla="*/ 821802 h 1111169"/>
                  <a:gd name="connsiteX24" fmla="*/ 173620 w 891251"/>
                  <a:gd name="connsiteY24" fmla="*/ 798653 h 1111169"/>
                  <a:gd name="connsiteX25" fmla="*/ 127322 w 891251"/>
                  <a:gd name="connsiteY25" fmla="*/ 740779 h 1111169"/>
                  <a:gd name="connsiteX26" fmla="*/ 92598 w 891251"/>
                  <a:gd name="connsiteY26" fmla="*/ 717630 h 1111169"/>
                  <a:gd name="connsiteX27" fmla="*/ 69448 w 891251"/>
                  <a:gd name="connsiteY27" fmla="*/ 694481 h 1111169"/>
                  <a:gd name="connsiteX28" fmla="*/ 0 w 891251"/>
                  <a:gd name="connsiteY28" fmla="*/ 648182 h 1111169"/>
                  <a:gd name="connsiteX29" fmla="*/ 23150 w 891251"/>
                  <a:gd name="connsiteY29" fmla="*/ 462987 h 1111169"/>
                  <a:gd name="connsiteX30" fmla="*/ 46299 w 891251"/>
                  <a:gd name="connsiteY30" fmla="*/ 393539 h 1111169"/>
                  <a:gd name="connsiteX31" fmla="*/ 23150 w 891251"/>
                  <a:gd name="connsiteY31" fmla="*/ 196769 h 1111169"/>
                  <a:gd name="connsiteX32" fmla="*/ 0 w 891251"/>
                  <a:gd name="connsiteY32" fmla="*/ 127321 h 1111169"/>
                  <a:gd name="connsiteX33" fmla="*/ 11575 w 891251"/>
                  <a:gd name="connsiteY33" fmla="*/ 23149 h 1111169"/>
                  <a:gd name="connsiteX34" fmla="*/ 46299 w 891251"/>
                  <a:gd name="connsiteY34" fmla="*/ 11574 h 1111169"/>
                  <a:gd name="connsiteX35" fmla="*/ 208345 w 891251"/>
                  <a:gd name="connsiteY35" fmla="*/ 0 h 1111169"/>
                  <a:gd name="connsiteX36" fmla="*/ 486137 w 891251"/>
                  <a:gd name="connsiteY36" fmla="*/ 11574 h 1111169"/>
                  <a:gd name="connsiteX37" fmla="*/ 613458 w 891251"/>
                  <a:gd name="connsiteY37" fmla="*/ 46298 h 1111169"/>
                  <a:gd name="connsiteX38" fmla="*/ 659757 w 891251"/>
                  <a:gd name="connsiteY38" fmla="*/ 57873 h 1111169"/>
                  <a:gd name="connsiteX39" fmla="*/ 844952 w 891251"/>
                  <a:gd name="connsiteY39" fmla="*/ 23149 h 1111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91251" h="1111169">
                    <a:moveTo>
                      <a:pt x="844952" y="23149"/>
                    </a:moveTo>
                    <a:cubicBezTo>
                      <a:pt x="873889" y="40511"/>
                      <a:pt x="839139" y="115945"/>
                      <a:pt x="833377" y="162045"/>
                    </a:cubicBezTo>
                    <a:cubicBezTo>
                      <a:pt x="831404" y="177830"/>
                      <a:pt x="821803" y="192436"/>
                      <a:pt x="821803" y="208344"/>
                    </a:cubicBezTo>
                    <a:cubicBezTo>
                      <a:pt x="821803" y="248245"/>
                      <a:pt x="835421" y="345885"/>
                      <a:pt x="844952" y="393539"/>
                    </a:cubicBezTo>
                    <a:cubicBezTo>
                      <a:pt x="853698" y="437268"/>
                      <a:pt x="864914" y="465000"/>
                      <a:pt x="879676" y="509286"/>
                    </a:cubicBezTo>
                    <a:lnTo>
                      <a:pt x="891251" y="544010"/>
                    </a:lnTo>
                    <a:cubicBezTo>
                      <a:pt x="887393" y="567159"/>
                      <a:pt x="887097" y="591194"/>
                      <a:pt x="879676" y="613458"/>
                    </a:cubicBezTo>
                    <a:cubicBezTo>
                      <a:pt x="867049" y="651340"/>
                      <a:pt x="849864" y="648883"/>
                      <a:pt x="821803" y="671331"/>
                    </a:cubicBezTo>
                    <a:cubicBezTo>
                      <a:pt x="764529" y="717150"/>
                      <a:pt x="835666" y="669043"/>
                      <a:pt x="775504" y="729205"/>
                    </a:cubicBezTo>
                    <a:cubicBezTo>
                      <a:pt x="765667" y="739042"/>
                      <a:pt x="752355" y="744638"/>
                      <a:pt x="740780" y="752354"/>
                    </a:cubicBezTo>
                    <a:cubicBezTo>
                      <a:pt x="733064" y="763929"/>
                      <a:pt x="727468" y="777241"/>
                      <a:pt x="717631" y="787078"/>
                    </a:cubicBezTo>
                    <a:cubicBezTo>
                      <a:pt x="707794" y="796915"/>
                      <a:pt x="693770" y="801537"/>
                      <a:pt x="682907" y="810227"/>
                    </a:cubicBezTo>
                    <a:cubicBezTo>
                      <a:pt x="674385" y="817044"/>
                      <a:pt x="667474" y="825660"/>
                      <a:pt x="659757" y="833377"/>
                    </a:cubicBezTo>
                    <a:lnTo>
                      <a:pt x="625033" y="937549"/>
                    </a:lnTo>
                    <a:cubicBezTo>
                      <a:pt x="621175" y="949124"/>
                      <a:pt x="615851" y="960309"/>
                      <a:pt x="613458" y="972273"/>
                    </a:cubicBezTo>
                    <a:cubicBezTo>
                      <a:pt x="609600" y="991564"/>
                      <a:pt x="606152" y="1010941"/>
                      <a:pt x="601884" y="1030146"/>
                    </a:cubicBezTo>
                    <a:cubicBezTo>
                      <a:pt x="598433" y="1045675"/>
                      <a:pt x="602387" y="1066092"/>
                      <a:pt x="590309" y="1076445"/>
                    </a:cubicBezTo>
                    <a:cubicBezTo>
                      <a:pt x="571782" y="1092325"/>
                      <a:pt x="544010" y="1091879"/>
                      <a:pt x="520861" y="1099595"/>
                    </a:cubicBezTo>
                    <a:lnTo>
                      <a:pt x="486137" y="1111169"/>
                    </a:lnTo>
                    <a:cubicBezTo>
                      <a:pt x="419742" y="1089039"/>
                      <a:pt x="479107" y="1114578"/>
                      <a:pt x="428264" y="1076445"/>
                    </a:cubicBezTo>
                    <a:cubicBezTo>
                      <a:pt x="406006" y="1059751"/>
                      <a:pt x="358815" y="1030146"/>
                      <a:pt x="358815" y="1030146"/>
                    </a:cubicBezTo>
                    <a:cubicBezTo>
                      <a:pt x="306464" y="951618"/>
                      <a:pt x="332190" y="980371"/>
                      <a:pt x="289367" y="937549"/>
                    </a:cubicBezTo>
                    <a:cubicBezTo>
                      <a:pt x="261848" y="854987"/>
                      <a:pt x="300869" y="954800"/>
                      <a:pt x="243069" y="868101"/>
                    </a:cubicBezTo>
                    <a:cubicBezTo>
                      <a:pt x="207793" y="815188"/>
                      <a:pt x="262911" y="843850"/>
                      <a:pt x="196770" y="821802"/>
                    </a:cubicBezTo>
                    <a:cubicBezTo>
                      <a:pt x="189053" y="814086"/>
                      <a:pt x="180437" y="807174"/>
                      <a:pt x="173620" y="798653"/>
                    </a:cubicBezTo>
                    <a:cubicBezTo>
                      <a:pt x="146883" y="765232"/>
                      <a:pt x="158373" y="765620"/>
                      <a:pt x="127322" y="740779"/>
                    </a:cubicBezTo>
                    <a:cubicBezTo>
                      <a:pt x="116459" y="732089"/>
                      <a:pt x="103461" y="726320"/>
                      <a:pt x="92598" y="717630"/>
                    </a:cubicBezTo>
                    <a:cubicBezTo>
                      <a:pt x="84076" y="710813"/>
                      <a:pt x="78528" y="700534"/>
                      <a:pt x="69448" y="694481"/>
                    </a:cubicBezTo>
                    <a:cubicBezTo>
                      <a:pt x="-14641" y="638421"/>
                      <a:pt x="53079" y="701259"/>
                      <a:pt x="0" y="648182"/>
                    </a:cubicBezTo>
                    <a:cubicBezTo>
                      <a:pt x="7765" y="555006"/>
                      <a:pt x="2064" y="533275"/>
                      <a:pt x="23150" y="462987"/>
                    </a:cubicBezTo>
                    <a:cubicBezTo>
                      <a:pt x="30162" y="439615"/>
                      <a:pt x="46299" y="393539"/>
                      <a:pt x="46299" y="393539"/>
                    </a:cubicBezTo>
                    <a:cubicBezTo>
                      <a:pt x="38691" y="294636"/>
                      <a:pt x="45284" y="270549"/>
                      <a:pt x="23150" y="196769"/>
                    </a:cubicBezTo>
                    <a:cubicBezTo>
                      <a:pt x="16138" y="173396"/>
                      <a:pt x="0" y="127321"/>
                      <a:pt x="0" y="127321"/>
                    </a:cubicBezTo>
                    <a:cubicBezTo>
                      <a:pt x="3858" y="92597"/>
                      <a:pt x="-1401" y="55588"/>
                      <a:pt x="11575" y="23149"/>
                    </a:cubicBezTo>
                    <a:cubicBezTo>
                      <a:pt x="16106" y="11821"/>
                      <a:pt x="34182" y="13000"/>
                      <a:pt x="46299" y="11574"/>
                    </a:cubicBezTo>
                    <a:cubicBezTo>
                      <a:pt x="100081" y="5247"/>
                      <a:pt x="154330" y="3858"/>
                      <a:pt x="208345" y="0"/>
                    </a:cubicBezTo>
                    <a:cubicBezTo>
                      <a:pt x="300942" y="3858"/>
                      <a:pt x="393679" y="5198"/>
                      <a:pt x="486137" y="11574"/>
                    </a:cubicBezTo>
                    <a:cubicBezTo>
                      <a:pt x="541423" y="15387"/>
                      <a:pt x="558234" y="32492"/>
                      <a:pt x="613458" y="46298"/>
                    </a:cubicBezTo>
                    <a:cubicBezTo>
                      <a:pt x="628891" y="50156"/>
                      <a:pt x="643874" y="56991"/>
                      <a:pt x="659757" y="57873"/>
                    </a:cubicBezTo>
                    <a:cubicBezTo>
                      <a:pt x="713689" y="60869"/>
                      <a:pt x="816015" y="5787"/>
                      <a:pt x="844952" y="23149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19202A40-A7AF-409C-A243-0619C5B4D642}"/>
                </a:ext>
              </a:extLst>
            </p:cNvPr>
            <p:cNvGrpSpPr/>
            <p:nvPr/>
          </p:nvGrpSpPr>
          <p:grpSpPr>
            <a:xfrm>
              <a:off x="6369457" y="2986259"/>
              <a:ext cx="579170" cy="524301"/>
              <a:chOff x="1114379" y="1338865"/>
              <a:chExt cx="579170" cy="524301"/>
            </a:xfrm>
          </p:grpSpPr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4D889C7-F22E-494C-802D-1B435A92DAC9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0" name="Picture 209">
                <a:extLst>
                  <a:ext uri="{FF2B5EF4-FFF2-40B4-BE49-F238E27FC236}">
                    <a16:creationId xmlns:a16="http://schemas.microsoft.com/office/drawing/2014/main" id="{69FFF071-ABC0-4E74-937C-0ACB89114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13" name="K in right thigh Group 90">
            <a:extLst>
              <a:ext uri="{FF2B5EF4-FFF2-40B4-BE49-F238E27FC236}">
                <a16:creationId xmlns:a16="http://schemas.microsoft.com/office/drawing/2014/main" id="{28F9387B-3570-4655-9ECC-DF61FBB682D4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4592620" y="198672"/>
            <a:chExt cx="6480000" cy="6480000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1940FCD6-0446-4D6D-B1A2-B3AD9BFB5E0E}"/>
                </a:ext>
              </a:extLst>
            </p:cNvPr>
            <p:cNvGrpSpPr/>
            <p:nvPr/>
          </p:nvGrpSpPr>
          <p:grpSpPr>
            <a:xfrm>
              <a:off x="4592620" y="198672"/>
              <a:ext cx="6480000" cy="6480000"/>
              <a:chOff x="3085090" y="189000"/>
              <a:chExt cx="6480000" cy="6480000"/>
            </a:xfrm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A5512AB2-7F80-4460-AA9D-C0D8CFC78C20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98D58AF7-C319-4C12-B2AA-68DAB4A78D4C}"/>
                  </a:ext>
                </a:extLst>
              </p:cNvPr>
              <p:cNvSpPr/>
              <p:nvPr/>
            </p:nvSpPr>
            <p:spPr>
              <a:xfrm>
                <a:off x="5435968" y="3579931"/>
                <a:ext cx="969633" cy="1145780"/>
              </a:xfrm>
              <a:custGeom>
                <a:avLst/>
                <a:gdLst>
                  <a:gd name="connsiteX0" fmla="*/ 509286 w 914400"/>
                  <a:gd name="connsiteY0" fmla="*/ 448 h 1031234"/>
                  <a:gd name="connsiteX1" fmla="*/ 601884 w 914400"/>
                  <a:gd name="connsiteY1" fmla="*/ 81471 h 1031234"/>
                  <a:gd name="connsiteX2" fmla="*/ 625033 w 914400"/>
                  <a:gd name="connsiteY2" fmla="*/ 116195 h 1031234"/>
                  <a:gd name="connsiteX3" fmla="*/ 682906 w 914400"/>
                  <a:gd name="connsiteY3" fmla="*/ 162494 h 1031234"/>
                  <a:gd name="connsiteX4" fmla="*/ 740780 w 914400"/>
                  <a:gd name="connsiteY4" fmla="*/ 231942 h 1031234"/>
                  <a:gd name="connsiteX5" fmla="*/ 775504 w 914400"/>
                  <a:gd name="connsiteY5" fmla="*/ 255091 h 1031234"/>
                  <a:gd name="connsiteX6" fmla="*/ 798653 w 914400"/>
                  <a:gd name="connsiteY6" fmla="*/ 278241 h 1031234"/>
                  <a:gd name="connsiteX7" fmla="*/ 833377 w 914400"/>
                  <a:gd name="connsiteY7" fmla="*/ 301390 h 1031234"/>
                  <a:gd name="connsiteX8" fmla="*/ 902825 w 914400"/>
                  <a:gd name="connsiteY8" fmla="*/ 382413 h 1031234"/>
                  <a:gd name="connsiteX9" fmla="*/ 914400 w 914400"/>
                  <a:gd name="connsiteY9" fmla="*/ 417137 h 1031234"/>
                  <a:gd name="connsiteX10" fmla="*/ 902825 w 914400"/>
                  <a:gd name="connsiteY10" fmla="*/ 475010 h 1031234"/>
                  <a:gd name="connsiteX11" fmla="*/ 879676 w 914400"/>
                  <a:gd name="connsiteY11" fmla="*/ 498160 h 1031234"/>
                  <a:gd name="connsiteX12" fmla="*/ 821803 w 914400"/>
                  <a:gd name="connsiteY12" fmla="*/ 544458 h 1031234"/>
                  <a:gd name="connsiteX13" fmla="*/ 763929 w 914400"/>
                  <a:gd name="connsiteY13" fmla="*/ 590757 h 1031234"/>
                  <a:gd name="connsiteX14" fmla="*/ 682906 w 914400"/>
                  <a:gd name="connsiteY14" fmla="*/ 648630 h 1031234"/>
                  <a:gd name="connsiteX15" fmla="*/ 625033 w 914400"/>
                  <a:gd name="connsiteY15" fmla="*/ 694929 h 1031234"/>
                  <a:gd name="connsiteX16" fmla="*/ 590309 w 914400"/>
                  <a:gd name="connsiteY16" fmla="*/ 706504 h 1031234"/>
                  <a:gd name="connsiteX17" fmla="*/ 544010 w 914400"/>
                  <a:gd name="connsiteY17" fmla="*/ 741228 h 1031234"/>
                  <a:gd name="connsiteX18" fmla="*/ 509286 w 914400"/>
                  <a:gd name="connsiteY18" fmla="*/ 752803 h 1031234"/>
                  <a:gd name="connsiteX19" fmla="*/ 474562 w 914400"/>
                  <a:gd name="connsiteY19" fmla="*/ 787527 h 1031234"/>
                  <a:gd name="connsiteX20" fmla="*/ 439838 w 914400"/>
                  <a:gd name="connsiteY20" fmla="*/ 810676 h 1031234"/>
                  <a:gd name="connsiteX21" fmla="*/ 405114 w 914400"/>
                  <a:gd name="connsiteY21" fmla="*/ 845400 h 1031234"/>
                  <a:gd name="connsiteX22" fmla="*/ 370390 w 914400"/>
                  <a:gd name="connsiteY22" fmla="*/ 868549 h 1031234"/>
                  <a:gd name="connsiteX23" fmla="*/ 347241 w 914400"/>
                  <a:gd name="connsiteY23" fmla="*/ 891699 h 1031234"/>
                  <a:gd name="connsiteX24" fmla="*/ 312517 w 914400"/>
                  <a:gd name="connsiteY24" fmla="*/ 903274 h 1031234"/>
                  <a:gd name="connsiteX25" fmla="*/ 300942 w 914400"/>
                  <a:gd name="connsiteY25" fmla="*/ 984296 h 1031234"/>
                  <a:gd name="connsiteX26" fmla="*/ 289367 w 914400"/>
                  <a:gd name="connsiteY26" fmla="*/ 1030595 h 1031234"/>
                  <a:gd name="connsiteX27" fmla="*/ 243069 w 914400"/>
                  <a:gd name="connsiteY27" fmla="*/ 961147 h 1031234"/>
                  <a:gd name="connsiteX28" fmla="*/ 208344 w 914400"/>
                  <a:gd name="connsiteY28" fmla="*/ 937998 h 1031234"/>
                  <a:gd name="connsiteX29" fmla="*/ 0 w 914400"/>
                  <a:gd name="connsiteY29" fmla="*/ 903274 h 1031234"/>
                  <a:gd name="connsiteX30" fmla="*/ 46299 w 914400"/>
                  <a:gd name="connsiteY30" fmla="*/ 833825 h 1031234"/>
                  <a:gd name="connsiteX31" fmla="*/ 69448 w 914400"/>
                  <a:gd name="connsiteY31" fmla="*/ 799101 h 1031234"/>
                  <a:gd name="connsiteX32" fmla="*/ 127322 w 914400"/>
                  <a:gd name="connsiteY32" fmla="*/ 741228 h 1031234"/>
                  <a:gd name="connsiteX33" fmla="*/ 150471 w 914400"/>
                  <a:gd name="connsiteY33" fmla="*/ 694929 h 1031234"/>
                  <a:gd name="connsiteX34" fmla="*/ 173620 w 914400"/>
                  <a:gd name="connsiteY34" fmla="*/ 660205 h 1031234"/>
                  <a:gd name="connsiteX35" fmla="*/ 196770 w 914400"/>
                  <a:gd name="connsiteY35" fmla="*/ 590757 h 1031234"/>
                  <a:gd name="connsiteX36" fmla="*/ 219919 w 914400"/>
                  <a:gd name="connsiteY36" fmla="*/ 556033 h 1031234"/>
                  <a:gd name="connsiteX37" fmla="*/ 243069 w 914400"/>
                  <a:gd name="connsiteY37" fmla="*/ 475010 h 1031234"/>
                  <a:gd name="connsiteX38" fmla="*/ 254643 w 914400"/>
                  <a:gd name="connsiteY38" fmla="*/ 440286 h 1031234"/>
                  <a:gd name="connsiteX39" fmla="*/ 300942 w 914400"/>
                  <a:gd name="connsiteY39" fmla="*/ 231942 h 1031234"/>
                  <a:gd name="connsiteX40" fmla="*/ 324091 w 914400"/>
                  <a:gd name="connsiteY40" fmla="*/ 197218 h 1031234"/>
                  <a:gd name="connsiteX41" fmla="*/ 358815 w 914400"/>
                  <a:gd name="connsiteY41" fmla="*/ 139344 h 1031234"/>
                  <a:gd name="connsiteX42" fmla="*/ 370390 w 914400"/>
                  <a:gd name="connsiteY42" fmla="*/ 104620 h 1031234"/>
                  <a:gd name="connsiteX43" fmla="*/ 439838 w 914400"/>
                  <a:gd name="connsiteY43" fmla="*/ 46747 h 1031234"/>
                  <a:gd name="connsiteX44" fmla="*/ 509286 w 914400"/>
                  <a:gd name="connsiteY44" fmla="*/ 448 h 10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14400" h="1031234">
                    <a:moveTo>
                      <a:pt x="509286" y="448"/>
                    </a:moveTo>
                    <a:cubicBezTo>
                      <a:pt x="536294" y="6235"/>
                      <a:pt x="575788" y="50155"/>
                      <a:pt x="601884" y="81471"/>
                    </a:cubicBezTo>
                    <a:cubicBezTo>
                      <a:pt x="610790" y="92158"/>
                      <a:pt x="615196" y="106358"/>
                      <a:pt x="625033" y="116195"/>
                    </a:cubicBezTo>
                    <a:cubicBezTo>
                      <a:pt x="685202" y="176364"/>
                      <a:pt x="637083" y="105214"/>
                      <a:pt x="682906" y="162494"/>
                    </a:cubicBezTo>
                    <a:cubicBezTo>
                      <a:pt x="719322" y="208014"/>
                      <a:pt x="691294" y="190704"/>
                      <a:pt x="740780" y="231942"/>
                    </a:cubicBezTo>
                    <a:cubicBezTo>
                      <a:pt x="751467" y="240848"/>
                      <a:pt x="764641" y="246401"/>
                      <a:pt x="775504" y="255091"/>
                    </a:cubicBezTo>
                    <a:cubicBezTo>
                      <a:pt x="784025" y="261908"/>
                      <a:pt x="790132" y="271424"/>
                      <a:pt x="798653" y="278241"/>
                    </a:cubicBezTo>
                    <a:cubicBezTo>
                      <a:pt x="809516" y="286931"/>
                      <a:pt x="822815" y="292337"/>
                      <a:pt x="833377" y="301390"/>
                    </a:cubicBezTo>
                    <a:cubicBezTo>
                      <a:pt x="858297" y="322750"/>
                      <a:pt x="887466" y="351694"/>
                      <a:pt x="902825" y="382413"/>
                    </a:cubicBezTo>
                    <a:cubicBezTo>
                      <a:pt x="908281" y="393326"/>
                      <a:pt x="910542" y="405562"/>
                      <a:pt x="914400" y="417137"/>
                    </a:cubicBezTo>
                    <a:cubicBezTo>
                      <a:pt x="910542" y="436428"/>
                      <a:pt x="910575" y="456928"/>
                      <a:pt x="902825" y="475010"/>
                    </a:cubicBezTo>
                    <a:cubicBezTo>
                      <a:pt x="898526" y="485040"/>
                      <a:pt x="886493" y="489638"/>
                      <a:pt x="879676" y="498160"/>
                    </a:cubicBezTo>
                    <a:cubicBezTo>
                      <a:pt x="841601" y="545755"/>
                      <a:pt x="876879" y="526100"/>
                      <a:pt x="821803" y="544458"/>
                    </a:cubicBezTo>
                    <a:cubicBezTo>
                      <a:pt x="754452" y="611809"/>
                      <a:pt x="851537" y="517750"/>
                      <a:pt x="763929" y="590757"/>
                    </a:cubicBezTo>
                    <a:cubicBezTo>
                      <a:pt x="693542" y="649413"/>
                      <a:pt x="768578" y="605795"/>
                      <a:pt x="682906" y="648630"/>
                    </a:cubicBezTo>
                    <a:cubicBezTo>
                      <a:pt x="661373" y="670164"/>
                      <a:pt x="654238" y="680327"/>
                      <a:pt x="625033" y="694929"/>
                    </a:cubicBezTo>
                    <a:cubicBezTo>
                      <a:pt x="614120" y="700385"/>
                      <a:pt x="601884" y="702646"/>
                      <a:pt x="590309" y="706504"/>
                    </a:cubicBezTo>
                    <a:cubicBezTo>
                      <a:pt x="574876" y="718079"/>
                      <a:pt x="560759" y="731657"/>
                      <a:pt x="544010" y="741228"/>
                    </a:cubicBezTo>
                    <a:cubicBezTo>
                      <a:pt x="533417" y="747281"/>
                      <a:pt x="519438" y="746035"/>
                      <a:pt x="509286" y="752803"/>
                    </a:cubicBezTo>
                    <a:cubicBezTo>
                      <a:pt x="495666" y="761883"/>
                      <a:pt x="487137" y="777048"/>
                      <a:pt x="474562" y="787527"/>
                    </a:cubicBezTo>
                    <a:cubicBezTo>
                      <a:pt x="463875" y="796433"/>
                      <a:pt x="450525" y="801770"/>
                      <a:pt x="439838" y="810676"/>
                    </a:cubicBezTo>
                    <a:cubicBezTo>
                      <a:pt x="427263" y="821155"/>
                      <a:pt x="417689" y="834921"/>
                      <a:pt x="405114" y="845400"/>
                    </a:cubicBezTo>
                    <a:cubicBezTo>
                      <a:pt x="394427" y="854306"/>
                      <a:pt x="381253" y="859859"/>
                      <a:pt x="370390" y="868549"/>
                    </a:cubicBezTo>
                    <a:cubicBezTo>
                      <a:pt x="361869" y="875366"/>
                      <a:pt x="356599" y="886084"/>
                      <a:pt x="347241" y="891699"/>
                    </a:cubicBezTo>
                    <a:cubicBezTo>
                      <a:pt x="336779" y="897976"/>
                      <a:pt x="324092" y="899416"/>
                      <a:pt x="312517" y="903274"/>
                    </a:cubicBezTo>
                    <a:cubicBezTo>
                      <a:pt x="308659" y="930281"/>
                      <a:pt x="305822" y="957455"/>
                      <a:pt x="300942" y="984296"/>
                    </a:cubicBezTo>
                    <a:cubicBezTo>
                      <a:pt x="298096" y="999947"/>
                      <a:pt x="304137" y="1036503"/>
                      <a:pt x="289367" y="1030595"/>
                    </a:cubicBezTo>
                    <a:cubicBezTo>
                      <a:pt x="263535" y="1020262"/>
                      <a:pt x="266219" y="976579"/>
                      <a:pt x="243069" y="961147"/>
                    </a:cubicBezTo>
                    <a:cubicBezTo>
                      <a:pt x="231494" y="953431"/>
                      <a:pt x="221056" y="943648"/>
                      <a:pt x="208344" y="937998"/>
                    </a:cubicBezTo>
                    <a:cubicBezTo>
                      <a:pt x="129748" y="903066"/>
                      <a:pt x="96716" y="911333"/>
                      <a:pt x="0" y="903274"/>
                    </a:cubicBezTo>
                    <a:cubicBezTo>
                      <a:pt x="20342" y="842248"/>
                      <a:pt x="-1870" y="891628"/>
                      <a:pt x="46299" y="833825"/>
                    </a:cubicBezTo>
                    <a:cubicBezTo>
                      <a:pt x="55205" y="823138"/>
                      <a:pt x="60288" y="809570"/>
                      <a:pt x="69448" y="799101"/>
                    </a:cubicBezTo>
                    <a:cubicBezTo>
                      <a:pt x="87413" y="778569"/>
                      <a:pt x="127322" y="741228"/>
                      <a:pt x="127322" y="741228"/>
                    </a:cubicBezTo>
                    <a:cubicBezTo>
                      <a:pt x="135038" y="725795"/>
                      <a:pt x="141910" y="709910"/>
                      <a:pt x="150471" y="694929"/>
                    </a:cubicBezTo>
                    <a:cubicBezTo>
                      <a:pt x="157373" y="682851"/>
                      <a:pt x="167970" y="672917"/>
                      <a:pt x="173620" y="660205"/>
                    </a:cubicBezTo>
                    <a:cubicBezTo>
                      <a:pt x="183530" y="637907"/>
                      <a:pt x="183235" y="611060"/>
                      <a:pt x="196770" y="590757"/>
                    </a:cubicBezTo>
                    <a:cubicBezTo>
                      <a:pt x="204486" y="579182"/>
                      <a:pt x="213698" y="568475"/>
                      <a:pt x="219919" y="556033"/>
                    </a:cubicBezTo>
                    <a:cubicBezTo>
                      <a:pt x="229170" y="537531"/>
                      <a:pt x="238124" y="492318"/>
                      <a:pt x="243069" y="475010"/>
                    </a:cubicBezTo>
                    <a:cubicBezTo>
                      <a:pt x="246421" y="463279"/>
                      <a:pt x="252250" y="452250"/>
                      <a:pt x="254643" y="440286"/>
                    </a:cubicBezTo>
                    <a:cubicBezTo>
                      <a:pt x="258244" y="422282"/>
                      <a:pt x="275199" y="270557"/>
                      <a:pt x="300942" y="231942"/>
                    </a:cubicBezTo>
                    <a:cubicBezTo>
                      <a:pt x="308658" y="220367"/>
                      <a:pt x="317870" y="209660"/>
                      <a:pt x="324091" y="197218"/>
                    </a:cubicBezTo>
                    <a:cubicBezTo>
                      <a:pt x="354142" y="137115"/>
                      <a:pt x="313600" y="184561"/>
                      <a:pt x="358815" y="139344"/>
                    </a:cubicBezTo>
                    <a:cubicBezTo>
                      <a:pt x="362673" y="127769"/>
                      <a:pt x="363622" y="114772"/>
                      <a:pt x="370390" y="104620"/>
                    </a:cubicBezTo>
                    <a:cubicBezTo>
                      <a:pt x="393957" y="69270"/>
                      <a:pt x="409335" y="71149"/>
                      <a:pt x="439838" y="46747"/>
                    </a:cubicBezTo>
                    <a:cubicBezTo>
                      <a:pt x="439855" y="46733"/>
                      <a:pt x="482278" y="-5339"/>
                      <a:pt x="509286" y="448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37E59A5C-61A0-4ABE-986C-31AFCCBFCCF5}"/>
                </a:ext>
              </a:extLst>
            </p:cNvPr>
            <p:cNvGrpSpPr/>
            <p:nvPr/>
          </p:nvGrpSpPr>
          <p:grpSpPr>
            <a:xfrm>
              <a:off x="7314889" y="3805197"/>
              <a:ext cx="579170" cy="524301"/>
              <a:chOff x="1114379" y="1338865"/>
              <a:chExt cx="579170" cy="524301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329F989B-1CFA-41D2-91AF-0B2CD430C0CA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7" name="Picture 216">
                <a:extLst>
                  <a:ext uri="{FF2B5EF4-FFF2-40B4-BE49-F238E27FC236}">
                    <a16:creationId xmlns:a16="http://schemas.microsoft.com/office/drawing/2014/main" id="{D14B15D8-0ADF-49F3-B001-A4CE3E239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20" name="K in right leg Group 91">
            <a:extLst>
              <a:ext uri="{FF2B5EF4-FFF2-40B4-BE49-F238E27FC236}">
                <a16:creationId xmlns:a16="http://schemas.microsoft.com/office/drawing/2014/main" id="{D8D682AF-3933-430F-9B40-216B19D3A684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2609775" y="632443"/>
            <a:chExt cx="6480000" cy="6480000"/>
          </a:xfrm>
        </p:grpSpPr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87ACCE6D-C491-40A5-A05F-64D2696B1918}"/>
                </a:ext>
              </a:extLst>
            </p:cNvPr>
            <p:cNvGrpSpPr/>
            <p:nvPr/>
          </p:nvGrpSpPr>
          <p:grpSpPr>
            <a:xfrm>
              <a:off x="2609775" y="632443"/>
              <a:ext cx="6480000" cy="6480000"/>
              <a:chOff x="3085090" y="189000"/>
              <a:chExt cx="6480000" cy="6480000"/>
            </a:xfrm>
          </p:grpSpPr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AEC7F8D3-5D36-4E45-B3A5-38E76DB42044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289F7A12-6A1F-45DB-886D-4AE70F28AB03}"/>
                  </a:ext>
                </a:extLst>
              </p:cNvPr>
              <p:cNvSpPr/>
              <p:nvPr/>
            </p:nvSpPr>
            <p:spPr>
              <a:xfrm>
                <a:off x="4500897" y="4502552"/>
                <a:ext cx="1266251" cy="1365813"/>
              </a:xfrm>
              <a:custGeom>
                <a:avLst/>
                <a:gdLst>
                  <a:gd name="connsiteX0" fmla="*/ 965309 w 1266251"/>
                  <a:gd name="connsiteY0" fmla="*/ 0 h 1365813"/>
                  <a:gd name="connsiteX1" fmla="*/ 1000033 w 1266251"/>
                  <a:gd name="connsiteY1" fmla="*/ 57873 h 1365813"/>
                  <a:gd name="connsiteX2" fmla="*/ 1034757 w 1266251"/>
                  <a:gd name="connsiteY2" fmla="*/ 69448 h 1365813"/>
                  <a:gd name="connsiteX3" fmla="*/ 1092630 w 1266251"/>
                  <a:gd name="connsiteY3" fmla="*/ 104172 h 1365813"/>
                  <a:gd name="connsiteX4" fmla="*/ 1254676 w 1266251"/>
                  <a:gd name="connsiteY4" fmla="*/ 127321 h 1365813"/>
                  <a:gd name="connsiteX5" fmla="*/ 1266251 w 1266251"/>
                  <a:gd name="connsiteY5" fmla="*/ 162045 h 1365813"/>
                  <a:gd name="connsiteX6" fmla="*/ 1243101 w 1266251"/>
                  <a:gd name="connsiteY6" fmla="*/ 289367 h 1365813"/>
                  <a:gd name="connsiteX7" fmla="*/ 1219952 w 1266251"/>
                  <a:gd name="connsiteY7" fmla="*/ 324091 h 1365813"/>
                  <a:gd name="connsiteX8" fmla="*/ 1208377 w 1266251"/>
                  <a:gd name="connsiteY8" fmla="*/ 358815 h 1365813"/>
                  <a:gd name="connsiteX9" fmla="*/ 1173653 w 1266251"/>
                  <a:gd name="connsiteY9" fmla="*/ 381964 h 1365813"/>
                  <a:gd name="connsiteX10" fmla="*/ 1127354 w 1266251"/>
                  <a:gd name="connsiteY10" fmla="*/ 428263 h 1365813"/>
                  <a:gd name="connsiteX11" fmla="*/ 1104205 w 1266251"/>
                  <a:gd name="connsiteY11" fmla="*/ 451413 h 1365813"/>
                  <a:gd name="connsiteX12" fmla="*/ 1000033 w 1266251"/>
                  <a:gd name="connsiteY12" fmla="*/ 486137 h 1365813"/>
                  <a:gd name="connsiteX13" fmla="*/ 965309 w 1266251"/>
                  <a:gd name="connsiteY13" fmla="*/ 497711 h 1365813"/>
                  <a:gd name="connsiteX14" fmla="*/ 942159 w 1266251"/>
                  <a:gd name="connsiteY14" fmla="*/ 520861 h 1365813"/>
                  <a:gd name="connsiteX15" fmla="*/ 872711 w 1266251"/>
                  <a:gd name="connsiteY15" fmla="*/ 567159 h 1365813"/>
                  <a:gd name="connsiteX16" fmla="*/ 849562 w 1266251"/>
                  <a:gd name="connsiteY16" fmla="*/ 590309 h 1365813"/>
                  <a:gd name="connsiteX17" fmla="*/ 837987 w 1266251"/>
                  <a:gd name="connsiteY17" fmla="*/ 625033 h 1365813"/>
                  <a:gd name="connsiteX18" fmla="*/ 803263 w 1266251"/>
                  <a:gd name="connsiteY18" fmla="*/ 648182 h 1365813"/>
                  <a:gd name="connsiteX19" fmla="*/ 780114 w 1266251"/>
                  <a:gd name="connsiteY19" fmla="*/ 671332 h 1365813"/>
                  <a:gd name="connsiteX20" fmla="*/ 733815 w 1266251"/>
                  <a:gd name="connsiteY20" fmla="*/ 717630 h 1365813"/>
                  <a:gd name="connsiteX21" fmla="*/ 687516 w 1266251"/>
                  <a:gd name="connsiteY21" fmla="*/ 763929 h 1365813"/>
                  <a:gd name="connsiteX22" fmla="*/ 664367 w 1266251"/>
                  <a:gd name="connsiteY22" fmla="*/ 798653 h 1365813"/>
                  <a:gd name="connsiteX23" fmla="*/ 629643 w 1266251"/>
                  <a:gd name="connsiteY23" fmla="*/ 833377 h 1365813"/>
                  <a:gd name="connsiteX24" fmla="*/ 618068 w 1266251"/>
                  <a:gd name="connsiteY24" fmla="*/ 868101 h 1365813"/>
                  <a:gd name="connsiteX25" fmla="*/ 629643 w 1266251"/>
                  <a:gd name="connsiteY25" fmla="*/ 1041721 h 1365813"/>
                  <a:gd name="connsiteX26" fmla="*/ 456023 w 1266251"/>
                  <a:gd name="connsiteY26" fmla="*/ 1053296 h 1365813"/>
                  <a:gd name="connsiteX27" fmla="*/ 375000 w 1266251"/>
                  <a:gd name="connsiteY27" fmla="*/ 1076445 h 1365813"/>
                  <a:gd name="connsiteX28" fmla="*/ 270828 w 1266251"/>
                  <a:gd name="connsiteY28" fmla="*/ 1169043 h 1365813"/>
                  <a:gd name="connsiteX29" fmla="*/ 247678 w 1266251"/>
                  <a:gd name="connsiteY29" fmla="*/ 1192192 h 1365813"/>
                  <a:gd name="connsiteX30" fmla="*/ 201380 w 1266251"/>
                  <a:gd name="connsiteY30" fmla="*/ 1250066 h 1365813"/>
                  <a:gd name="connsiteX31" fmla="*/ 155081 w 1266251"/>
                  <a:gd name="connsiteY31" fmla="*/ 1307939 h 1365813"/>
                  <a:gd name="connsiteX32" fmla="*/ 62484 w 1266251"/>
                  <a:gd name="connsiteY32" fmla="*/ 1365813 h 1365813"/>
                  <a:gd name="connsiteX33" fmla="*/ 4610 w 1266251"/>
                  <a:gd name="connsiteY33" fmla="*/ 1354238 h 1365813"/>
                  <a:gd name="connsiteX34" fmla="*/ 16185 w 1266251"/>
                  <a:gd name="connsiteY34" fmla="*/ 1238491 h 1365813"/>
                  <a:gd name="connsiteX35" fmla="*/ 74058 w 1266251"/>
                  <a:gd name="connsiteY35" fmla="*/ 1134319 h 1365813"/>
                  <a:gd name="connsiteX36" fmla="*/ 120357 w 1266251"/>
                  <a:gd name="connsiteY36" fmla="*/ 1088020 h 1365813"/>
                  <a:gd name="connsiteX37" fmla="*/ 166656 w 1266251"/>
                  <a:gd name="connsiteY37" fmla="*/ 1018572 h 1365813"/>
                  <a:gd name="connsiteX38" fmla="*/ 178230 w 1266251"/>
                  <a:gd name="connsiteY38" fmla="*/ 983848 h 1365813"/>
                  <a:gd name="connsiteX39" fmla="*/ 259253 w 1266251"/>
                  <a:gd name="connsiteY39" fmla="*/ 925975 h 1365813"/>
                  <a:gd name="connsiteX40" fmla="*/ 305552 w 1266251"/>
                  <a:gd name="connsiteY40" fmla="*/ 868101 h 1365813"/>
                  <a:gd name="connsiteX41" fmla="*/ 328701 w 1266251"/>
                  <a:gd name="connsiteY41" fmla="*/ 798653 h 1365813"/>
                  <a:gd name="connsiteX42" fmla="*/ 340276 w 1266251"/>
                  <a:gd name="connsiteY42" fmla="*/ 763929 h 1365813"/>
                  <a:gd name="connsiteX43" fmla="*/ 363425 w 1266251"/>
                  <a:gd name="connsiteY43" fmla="*/ 729205 h 1365813"/>
                  <a:gd name="connsiteX44" fmla="*/ 409724 w 1266251"/>
                  <a:gd name="connsiteY44" fmla="*/ 682906 h 1365813"/>
                  <a:gd name="connsiteX45" fmla="*/ 456023 w 1266251"/>
                  <a:gd name="connsiteY45" fmla="*/ 613458 h 1365813"/>
                  <a:gd name="connsiteX46" fmla="*/ 513896 w 1266251"/>
                  <a:gd name="connsiteY46" fmla="*/ 532435 h 1365813"/>
                  <a:gd name="connsiteX47" fmla="*/ 537046 w 1266251"/>
                  <a:gd name="connsiteY47" fmla="*/ 509286 h 1365813"/>
                  <a:gd name="connsiteX48" fmla="*/ 606494 w 1266251"/>
                  <a:gd name="connsiteY48" fmla="*/ 474562 h 1365813"/>
                  <a:gd name="connsiteX49" fmla="*/ 664367 w 1266251"/>
                  <a:gd name="connsiteY49" fmla="*/ 405114 h 1365813"/>
                  <a:gd name="connsiteX50" fmla="*/ 687516 w 1266251"/>
                  <a:gd name="connsiteY50" fmla="*/ 381964 h 1365813"/>
                  <a:gd name="connsiteX51" fmla="*/ 733815 w 1266251"/>
                  <a:gd name="connsiteY51" fmla="*/ 312516 h 1365813"/>
                  <a:gd name="connsiteX52" fmla="*/ 780114 w 1266251"/>
                  <a:gd name="connsiteY52" fmla="*/ 243068 h 1365813"/>
                  <a:gd name="connsiteX53" fmla="*/ 826413 w 1266251"/>
                  <a:gd name="connsiteY53" fmla="*/ 185195 h 1365813"/>
                  <a:gd name="connsiteX54" fmla="*/ 849562 w 1266251"/>
                  <a:gd name="connsiteY54" fmla="*/ 150471 h 1365813"/>
                  <a:gd name="connsiteX55" fmla="*/ 872711 w 1266251"/>
                  <a:gd name="connsiteY55" fmla="*/ 127321 h 1365813"/>
                  <a:gd name="connsiteX56" fmla="*/ 919010 w 1266251"/>
                  <a:gd name="connsiteY56" fmla="*/ 57873 h 1365813"/>
                  <a:gd name="connsiteX57" fmla="*/ 942159 w 1266251"/>
                  <a:gd name="connsiteY57" fmla="*/ 23149 h 1365813"/>
                  <a:gd name="connsiteX58" fmla="*/ 965309 w 1266251"/>
                  <a:gd name="connsiteY58" fmla="*/ 0 h 13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266251" h="1365813">
                    <a:moveTo>
                      <a:pt x="965309" y="0"/>
                    </a:moveTo>
                    <a:cubicBezTo>
                      <a:pt x="976884" y="19291"/>
                      <a:pt x="984125" y="41965"/>
                      <a:pt x="1000033" y="57873"/>
                    </a:cubicBezTo>
                    <a:cubicBezTo>
                      <a:pt x="1008660" y="66500"/>
                      <a:pt x="1023844" y="63992"/>
                      <a:pt x="1034757" y="69448"/>
                    </a:cubicBezTo>
                    <a:cubicBezTo>
                      <a:pt x="1054879" y="79509"/>
                      <a:pt x="1072508" y="94111"/>
                      <a:pt x="1092630" y="104172"/>
                    </a:cubicBezTo>
                    <a:cubicBezTo>
                      <a:pt x="1137167" y="126440"/>
                      <a:pt x="1222141" y="124363"/>
                      <a:pt x="1254676" y="127321"/>
                    </a:cubicBezTo>
                    <a:cubicBezTo>
                      <a:pt x="1258534" y="138896"/>
                      <a:pt x="1266251" y="149844"/>
                      <a:pt x="1266251" y="162045"/>
                    </a:cubicBezTo>
                    <a:cubicBezTo>
                      <a:pt x="1266251" y="174563"/>
                      <a:pt x="1253232" y="265728"/>
                      <a:pt x="1243101" y="289367"/>
                    </a:cubicBezTo>
                    <a:cubicBezTo>
                      <a:pt x="1237621" y="302153"/>
                      <a:pt x="1226173" y="311649"/>
                      <a:pt x="1219952" y="324091"/>
                    </a:cubicBezTo>
                    <a:cubicBezTo>
                      <a:pt x="1214496" y="335004"/>
                      <a:pt x="1215999" y="349288"/>
                      <a:pt x="1208377" y="358815"/>
                    </a:cubicBezTo>
                    <a:cubicBezTo>
                      <a:pt x="1199687" y="369678"/>
                      <a:pt x="1184215" y="372911"/>
                      <a:pt x="1173653" y="381964"/>
                    </a:cubicBezTo>
                    <a:cubicBezTo>
                      <a:pt x="1157082" y="396168"/>
                      <a:pt x="1142787" y="412830"/>
                      <a:pt x="1127354" y="428263"/>
                    </a:cubicBezTo>
                    <a:cubicBezTo>
                      <a:pt x="1119638" y="435980"/>
                      <a:pt x="1114558" y="447962"/>
                      <a:pt x="1104205" y="451413"/>
                    </a:cubicBezTo>
                    <a:lnTo>
                      <a:pt x="1000033" y="486137"/>
                    </a:lnTo>
                    <a:lnTo>
                      <a:pt x="965309" y="497711"/>
                    </a:lnTo>
                    <a:cubicBezTo>
                      <a:pt x="957592" y="505428"/>
                      <a:pt x="950889" y="514313"/>
                      <a:pt x="942159" y="520861"/>
                    </a:cubicBezTo>
                    <a:cubicBezTo>
                      <a:pt x="919901" y="537554"/>
                      <a:pt x="892384" y="547486"/>
                      <a:pt x="872711" y="567159"/>
                    </a:cubicBezTo>
                    <a:lnTo>
                      <a:pt x="849562" y="590309"/>
                    </a:lnTo>
                    <a:cubicBezTo>
                      <a:pt x="845704" y="601884"/>
                      <a:pt x="845609" y="615506"/>
                      <a:pt x="837987" y="625033"/>
                    </a:cubicBezTo>
                    <a:cubicBezTo>
                      <a:pt x="829297" y="635896"/>
                      <a:pt x="814126" y="639492"/>
                      <a:pt x="803263" y="648182"/>
                    </a:cubicBezTo>
                    <a:cubicBezTo>
                      <a:pt x="794742" y="654999"/>
                      <a:pt x="787830" y="663615"/>
                      <a:pt x="780114" y="671332"/>
                    </a:cubicBezTo>
                    <a:cubicBezTo>
                      <a:pt x="749247" y="763930"/>
                      <a:pt x="795547" y="655899"/>
                      <a:pt x="733815" y="717630"/>
                    </a:cubicBezTo>
                    <a:cubicBezTo>
                      <a:pt x="672081" y="779363"/>
                      <a:pt x="780115" y="733062"/>
                      <a:pt x="687516" y="763929"/>
                    </a:cubicBezTo>
                    <a:cubicBezTo>
                      <a:pt x="679800" y="775504"/>
                      <a:pt x="673273" y="787966"/>
                      <a:pt x="664367" y="798653"/>
                    </a:cubicBezTo>
                    <a:cubicBezTo>
                      <a:pt x="653888" y="811228"/>
                      <a:pt x="638723" y="819757"/>
                      <a:pt x="629643" y="833377"/>
                    </a:cubicBezTo>
                    <a:cubicBezTo>
                      <a:pt x="622875" y="843529"/>
                      <a:pt x="621926" y="856526"/>
                      <a:pt x="618068" y="868101"/>
                    </a:cubicBezTo>
                    <a:cubicBezTo>
                      <a:pt x="629241" y="901618"/>
                      <a:pt x="676881" y="1012197"/>
                      <a:pt x="629643" y="1041721"/>
                    </a:cubicBezTo>
                    <a:cubicBezTo>
                      <a:pt x="580458" y="1072462"/>
                      <a:pt x="513896" y="1049438"/>
                      <a:pt x="456023" y="1053296"/>
                    </a:cubicBezTo>
                    <a:cubicBezTo>
                      <a:pt x="441195" y="1057003"/>
                      <a:pt x="391601" y="1068145"/>
                      <a:pt x="375000" y="1076445"/>
                    </a:cubicBezTo>
                    <a:cubicBezTo>
                      <a:pt x="333693" y="1097098"/>
                      <a:pt x="301500" y="1138371"/>
                      <a:pt x="270828" y="1169043"/>
                    </a:cubicBezTo>
                    <a:cubicBezTo>
                      <a:pt x="263111" y="1176759"/>
                      <a:pt x="253731" y="1183112"/>
                      <a:pt x="247678" y="1192192"/>
                    </a:cubicBezTo>
                    <a:cubicBezTo>
                      <a:pt x="218476" y="1235996"/>
                      <a:pt x="234365" y="1217079"/>
                      <a:pt x="201380" y="1250066"/>
                    </a:cubicBezTo>
                    <a:cubicBezTo>
                      <a:pt x="181907" y="1308483"/>
                      <a:pt x="203946" y="1266055"/>
                      <a:pt x="155081" y="1307939"/>
                    </a:cubicBezTo>
                    <a:cubicBezTo>
                      <a:pt x="83992" y="1368872"/>
                      <a:pt x="139825" y="1346477"/>
                      <a:pt x="62484" y="1365813"/>
                    </a:cubicBezTo>
                    <a:cubicBezTo>
                      <a:pt x="43193" y="1361955"/>
                      <a:pt x="11333" y="1372727"/>
                      <a:pt x="4610" y="1354238"/>
                    </a:cubicBezTo>
                    <a:cubicBezTo>
                      <a:pt x="-8641" y="1317798"/>
                      <a:pt x="10289" y="1276815"/>
                      <a:pt x="16185" y="1238491"/>
                    </a:cubicBezTo>
                    <a:cubicBezTo>
                      <a:pt x="21478" y="1204087"/>
                      <a:pt x="55376" y="1153001"/>
                      <a:pt x="74058" y="1134319"/>
                    </a:cubicBezTo>
                    <a:cubicBezTo>
                      <a:pt x="89491" y="1118886"/>
                      <a:pt x="108250" y="1106180"/>
                      <a:pt x="120357" y="1088020"/>
                    </a:cubicBezTo>
                    <a:lnTo>
                      <a:pt x="166656" y="1018572"/>
                    </a:lnTo>
                    <a:cubicBezTo>
                      <a:pt x="170514" y="1006997"/>
                      <a:pt x="171139" y="993776"/>
                      <a:pt x="178230" y="983848"/>
                    </a:cubicBezTo>
                    <a:cubicBezTo>
                      <a:pt x="212559" y="935787"/>
                      <a:pt x="215337" y="940613"/>
                      <a:pt x="259253" y="925975"/>
                    </a:cubicBezTo>
                    <a:cubicBezTo>
                      <a:pt x="278494" y="906734"/>
                      <a:pt x="293871" y="894384"/>
                      <a:pt x="305552" y="868101"/>
                    </a:cubicBezTo>
                    <a:cubicBezTo>
                      <a:pt x="315462" y="845803"/>
                      <a:pt x="320985" y="821802"/>
                      <a:pt x="328701" y="798653"/>
                    </a:cubicBezTo>
                    <a:cubicBezTo>
                      <a:pt x="332559" y="787078"/>
                      <a:pt x="333508" y="774081"/>
                      <a:pt x="340276" y="763929"/>
                    </a:cubicBezTo>
                    <a:cubicBezTo>
                      <a:pt x="347992" y="752354"/>
                      <a:pt x="354372" y="739767"/>
                      <a:pt x="363425" y="729205"/>
                    </a:cubicBezTo>
                    <a:cubicBezTo>
                      <a:pt x="377629" y="712634"/>
                      <a:pt x="397617" y="701066"/>
                      <a:pt x="409724" y="682906"/>
                    </a:cubicBezTo>
                    <a:lnTo>
                      <a:pt x="456023" y="613458"/>
                    </a:lnTo>
                    <a:cubicBezTo>
                      <a:pt x="474498" y="558029"/>
                      <a:pt x="458970" y="587360"/>
                      <a:pt x="513896" y="532435"/>
                    </a:cubicBezTo>
                    <a:cubicBezTo>
                      <a:pt x="521613" y="524719"/>
                      <a:pt x="526693" y="512737"/>
                      <a:pt x="537046" y="509286"/>
                    </a:cubicBezTo>
                    <a:cubicBezTo>
                      <a:pt x="571847" y="497685"/>
                      <a:pt x="576578" y="499492"/>
                      <a:pt x="606494" y="474562"/>
                    </a:cubicBezTo>
                    <a:cubicBezTo>
                      <a:pt x="655983" y="433322"/>
                      <a:pt x="627950" y="450636"/>
                      <a:pt x="664367" y="405114"/>
                    </a:cubicBezTo>
                    <a:cubicBezTo>
                      <a:pt x="671184" y="396592"/>
                      <a:pt x="680968" y="390694"/>
                      <a:pt x="687516" y="381964"/>
                    </a:cubicBezTo>
                    <a:cubicBezTo>
                      <a:pt x="704209" y="359706"/>
                      <a:pt x="718382" y="335665"/>
                      <a:pt x="733815" y="312516"/>
                    </a:cubicBezTo>
                    <a:lnTo>
                      <a:pt x="780114" y="243068"/>
                    </a:lnTo>
                    <a:cubicBezTo>
                      <a:pt x="851364" y="136192"/>
                      <a:pt x="760441" y="267659"/>
                      <a:pt x="826413" y="185195"/>
                    </a:cubicBezTo>
                    <a:cubicBezTo>
                      <a:pt x="835103" y="174332"/>
                      <a:pt x="840872" y="161334"/>
                      <a:pt x="849562" y="150471"/>
                    </a:cubicBezTo>
                    <a:cubicBezTo>
                      <a:pt x="856379" y="141949"/>
                      <a:pt x="866163" y="136051"/>
                      <a:pt x="872711" y="127321"/>
                    </a:cubicBezTo>
                    <a:cubicBezTo>
                      <a:pt x="889404" y="105063"/>
                      <a:pt x="903577" y="81022"/>
                      <a:pt x="919010" y="57873"/>
                    </a:cubicBezTo>
                    <a:cubicBezTo>
                      <a:pt x="926726" y="46298"/>
                      <a:pt x="932322" y="32985"/>
                      <a:pt x="942159" y="23149"/>
                    </a:cubicBezTo>
                    <a:lnTo>
                      <a:pt x="965309" y="0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0AE94813-63C4-402E-A101-0712410EF9E7}"/>
                </a:ext>
              </a:extLst>
            </p:cNvPr>
            <p:cNvGrpSpPr/>
            <p:nvPr/>
          </p:nvGrpSpPr>
          <p:grpSpPr>
            <a:xfrm>
              <a:off x="4744950" y="5049327"/>
              <a:ext cx="579170" cy="524301"/>
              <a:chOff x="1114379" y="1338865"/>
              <a:chExt cx="579170" cy="524301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C6304823-8E23-4F59-9196-677EF5418904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4" name="Picture 223">
                <a:extLst>
                  <a:ext uri="{FF2B5EF4-FFF2-40B4-BE49-F238E27FC236}">
                    <a16:creationId xmlns:a16="http://schemas.microsoft.com/office/drawing/2014/main" id="{EDCBC0CC-2260-4A0B-AC6C-E113E3DCB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27" name="K in left thigh Group 92">
            <a:extLst>
              <a:ext uri="{FF2B5EF4-FFF2-40B4-BE49-F238E27FC236}">
                <a16:creationId xmlns:a16="http://schemas.microsoft.com/office/drawing/2014/main" id="{580F66A9-5474-4DC8-9B0F-FA9C7FF581EB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952431" y="240596"/>
            <a:chExt cx="6480000" cy="6480000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885B0A63-F158-460E-82F2-ADB9919E5E23}"/>
                </a:ext>
              </a:extLst>
            </p:cNvPr>
            <p:cNvGrpSpPr/>
            <p:nvPr/>
          </p:nvGrpSpPr>
          <p:grpSpPr>
            <a:xfrm>
              <a:off x="952431" y="240596"/>
              <a:ext cx="6480000" cy="6480000"/>
              <a:chOff x="3085090" y="189000"/>
              <a:chExt cx="6480000" cy="6480000"/>
            </a:xfrm>
          </p:grpSpPr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C7FFA347-3246-4472-9725-7DD7478083A8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BA7A7B27-190C-4E93-B2C5-E4B9C56ABE3A}"/>
                  </a:ext>
                </a:extLst>
              </p:cNvPr>
              <p:cNvSpPr/>
              <p:nvPr/>
            </p:nvSpPr>
            <p:spPr>
              <a:xfrm>
                <a:off x="6533320" y="3512708"/>
                <a:ext cx="902826" cy="1128740"/>
              </a:xfrm>
              <a:custGeom>
                <a:avLst/>
                <a:gdLst>
                  <a:gd name="connsiteX0" fmla="*/ 324092 w 902826"/>
                  <a:gd name="connsiteY0" fmla="*/ 5996 h 1128740"/>
                  <a:gd name="connsiteX1" fmla="*/ 277793 w 902826"/>
                  <a:gd name="connsiteY1" fmla="*/ 63869 h 1128740"/>
                  <a:gd name="connsiteX2" fmla="*/ 208345 w 902826"/>
                  <a:gd name="connsiteY2" fmla="*/ 110168 h 1128740"/>
                  <a:gd name="connsiteX3" fmla="*/ 162046 w 902826"/>
                  <a:gd name="connsiteY3" fmla="*/ 156467 h 1128740"/>
                  <a:gd name="connsiteX4" fmla="*/ 115747 w 902826"/>
                  <a:gd name="connsiteY4" fmla="*/ 214340 h 1128740"/>
                  <a:gd name="connsiteX5" fmla="*/ 92598 w 902826"/>
                  <a:gd name="connsiteY5" fmla="*/ 260639 h 1128740"/>
                  <a:gd name="connsiteX6" fmla="*/ 69449 w 902826"/>
                  <a:gd name="connsiteY6" fmla="*/ 295363 h 1128740"/>
                  <a:gd name="connsiteX7" fmla="*/ 46299 w 902826"/>
                  <a:gd name="connsiteY7" fmla="*/ 364811 h 1128740"/>
                  <a:gd name="connsiteX8" fmla="*/ 23150 w 902826"/>
                  <a:gd name="connsiteY8" fmla="*/ 399535 h 1128740"/>
                  <a:gd name="connsiteX9" fmla="*/ 0 w 902826"/>
                  <a:gd name="connsiteY9" fmla="*/ 468983 h 1128740"/>
                  <a:gd name="connsiteX10" fmla="*/ 11575 w 902826"/>
                  <a:gd name="connsiteY10" fmla="*/ 503707 h 1128740"/>
                  <a:gd name="connsiteX11" fmla="*/ 57874 w 902826"/>
                  <a:gd name="connsiteY11" fmla="*/ 550006 h 1128740"/>
                  <a:gd name="connsiteX12" fmla="*/ 69449 w 902826"/>
                  <a:gd name="connsiteY12" fmla="*/ 584730 h 1128740"/>
                  <a:gd name="connsiteX13" fmla="*/ 104173 w 902826"/>
                  <a:gd name="connsiteY13" fmla="*/ 607879 h 1128740"/>
                  <a:gd name="connsiteX14" fmla="*/ 127322 w 902826"/>
                  <a:gd name="connsiteY14" fmla="*/ 631029 h 1128740"/>
                  <a:gd name="connsiteX15" fmla="*/ 162046 w 902826"/>
                  <a:gd name="connsiteY15" fmla="*/ 654178 h 1128740"/>
                  <a:gd name="connsiteX16" fmla="*/ 196770 w 902826"/>
                  <a:gd name="connsiteY16" fmla="*/ 688902 h 1128740"/>
                  <a:gd name="connsiteX17" fmla="*/ 231494 w 902826"/>
                  <a:gd name="connsiteY17" fmla="*/ 712051 h 1128740"/>
                  <a:gd name="connsiteX18" fmla="*/ 254643 w 902826"/>
                  <a:gd name="connsiteY18" fmla="*/ 735201 h 1128740"/>
                  <a:gd name="connsiteX19" fmla="*/ 289368 w 902826"/>
                  <a:gd name="connsiteY19" fmla="*/ 746776 h 1128740"/>
                  <a:gd name="connsiteX20" fmla="*/ 347241 w 902826"/>
                  <a:gd name="connsiteY20" fmla="*/ 793074 h 1128740"/>
                  <a:gd name="connsiteX21" fmla="*/ 393540 w 902826"/>
                  <a:gd name="connsiteY21" fmla="*/ 839373 h 1128740"/>
                  <a:gd name="connsiteX22" fmla="*/ 462988 w 902826"/>
                  <a:gd name="connsiteY22" fmla="*/ 874097 h 1128740"/>
                  <a:gd name="connsiteX23" fmla="*/ 520861 w 902826"/>
                  <a:gd name="connsiteY23" fmla="*/ 920396 h 1128740"/>
                  <a:gd name="connsiteX24" fmla="*/ 532436 w 902826"/>
                  <a:gd name="connsiteY24" fmla="*/ 955120 h 1128740"/>
                  <a:gd name="connsiteX25" fmla="*/ 578735 w 902826"/>
                  <a:gd name="connsiteY25" fmla="*/ 1012993 h 1128740"/>
                  <a:gd name="connsiteX26" fmla="*/ 601884 w 902826"/>
                  <a:gd name="connsiteY26" fmla="*/ 1082441 h 1128740"/>
                  <a:gd name="connsiteX27" fmla="*/ 613459 w 902826"/>
                  <a:gd name="connsiteY27" fmla="*/ 1117165 h 1128740"/>
                  <a:gd name="connsiteX28" fmla="*/ 648183 w 902826"/>
                  <a:gd name="connsiteY28" fmla="*/ 1128740 h 1128740"/>
                  <a:gd name="connsiteX29" fmla="*/ 821803 w 902826"/>
                  <a:gd name="connsiteY29" fmla="*/ 1094016 h 1128740"/>
                  <a:gd name="connsiteX30" fmla="*/ 856527 w 902826"/>
                  <a:gd name="connsiteY30" fmla="*/ 1070867 h 1128740"/>
                  <a:gd name="connsiteX31" fmla="*/ 902826 w 902826"/>
                  <a:gd name="connsiteY31" fmla="*/ 1024568 h 1128740"/>
                  <a:gd name="connsiteX32" fmla="*/ 879676 w 902826"/>
                  <a:gd name="connsiteY32" fmla="*/ 908821 h 1128740"/>
                  <a:gd name="connsiteX33" fmla="*/ 856527 w 902826"/>
                  <a:gd name="connsiteY33" fmla="*/ 874097 h 1128740"/>
                  <a:gd name="connsiteX34" fmla="*/ 821803 w 902826"/>
                  <a:gd name="connsiteY34" fmla="*/ 850948 h 1128740"/>
                  <a:gd name="connsiteX35" fmla="*/ 798654 w 902826"/>
                  <a:gd name="connsiteY35" fmla="*/ 827798 h 1128740"/>
                  <a:gd name="connsiteX36" fmla="*/ 775504 w 902826"/>
                  <a:gd name="connsiteY36" fmla="*/ 758350 h 1128740"/>
                  <a:gd name="connsiteX37" fmla="*/ 729205 w 902826"/>
                  <a:gd name="connsiteY37" fmla="*/ 654178 h 1128740"/>
                  <a:gd name="connsiteX38" fmla="*/ 717631 w 902826"/>
                  <a:gd name="connsiteY38" fmla="*/ 619454 h 1128740"/>
                  <a:gd name="connsiteX39" fmla="*/ 694481 w 902826"/>
                  <a:gd name="connsiteY39" fmla="*/ 503707 h 1128740"/>
                  <a:gd name="connsiteX40" fmla="*/ 671332 w 902826"/>
                  <a:gd name="connsiteY40" fmla="*/ 399535 h 1128740"/>
                  <a:gd name="connsiteX41" fmla="*/ 648183 w 902826"/>
                  <a:gd name="connsiteY41" fmla="*/ 330087 h 1128740"/>
                  <a:gd name="connsiteX42" fmla="*/ 625033 w 902826"/>
                  <a:gd name="connsiteY42" fmla="*/ 237489 h 1128740"/>
                  <a:gd name="connsiteX43" fmla="*/ 613459 w 902826"/>
                  <a:gd name="connsiteY43" fmla="*/ 202765 h 1128740"/>
                  <a:gd name="connsiteX44" fmla="*/ 590309 w 902826"/>
                  <a:gd name="connsiteY44" fmla="*/ 179616 h 1128740"/>
                  <a:gd name="connsiteX45" fmla="*/ 555585 w 902826"/>
                  <a:gd name="connsiteY45" fmla="*/ 133317 h 1128740"/>
                  <a:gd name="connsiteX46" fmla="*/ 520861 w 902826"/>
                  <a:gd name="connsiteY46" fmla="*/ 110168 h 1128740"/>
                  <a:gd name="connsiteX47" fmla="*/ 451413 w 902826"/>
                  <a:gd name="connsiteY47" fmla="*/ 40720 h 1128740"/>
                  <a:gd name="connsiteX48" fmla="*/ 405114 w 902826"/>
                  <a:gd name="connsiteY48" fmla="*/ 17570 h 1128740"/>
                  <a:gd name="connsiteX49" fmla="*/ 324092 w 902826"/>
                  <a:gd name="connsiteY49" fmla="*/ 5996 h 112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02826" h="1128740">
                    <a:moveTo>
                      <a:pt x="324092" y="5996"/>
                    </a:moveTo>
                    <a:cubicBezTo>
                      <a:pt x="302872" y="13713"/>
                      <a:pt x="296156" y="47342"/>
                      <a:pt x="277793" y="63869"/>
                    </a:cubicBezTo>
                    <a:cubicBezTo>
                      <a:pt x="257113" y="82481"/>
                      <a:pt x="228018" y="90495"/>
                      <a:pt x="208345" y="110168"/>
                    </a:cubicBezTo>
                    <a:cubicBezTo>
                      <a:pt x="192912" y="125601"/>
                      <a:pt x="174153" y="138307"/>
                      <a:pt x="162046" y="156467"/>
                    </a:cubicBezTo>
                    <a:cubicBezTo>
                      <a:pt x="132844" y="200271"/>
                      <a:pt x="148734" y="181355"/>
                      <a:pt x="115747" y="214340"/>
                    </a:cubicBezTo>
                    <a:cubicBezTo>
                      <a:pt x="108031" y="229773"/>
                      <a:pt x="101159" y="245658"/>
                      <a:pt x="92598" y="260639"/>
                    </a:cubicBezTo>
                    <a:cubicBezTo>
                      <a:pt x="85696" y="272717"/>
                      <a:pt x="75099" y="282651"/>
                      <a:pt x="69449" y="295363"/>
                    </a:cubicBezTo>
                    <a:cubicBezTo>
                      <a:pt x="59539" y="317661"/>
                      <a:pt x="59834" y="344508"/>
                      <a:pt x="46299" y="364811"/>
                    </a:cubicBezTo>
                    <a:cubicBezTo>
                      <a:pt x="38583" y="376386"/>
                      <a:pt x="28800" y="386823"/>
                      <a:pt x="23150" y="399535"/>
                    </a:cubicBezTo>
                    <a:cubicBezTo>
                      <a:pt x="13240" y="421833"/>
                      <a:pt x="0" y="468983"/>
                      <a:pt x="0" y="468983"/>
                    </a:cubicBezTo>
                    <a:cubicBezTo>
                      <a:pt x="3858" y="480558"/>
                      <a:pt x="4483" y="493779"/>
                      <a:pt x="11575" y="503707"/>
                    </a:cubicBezTo>
                    <a:cubicBezTo>
                      <a:pt x="24261" y="521467"/>
                      <a:pt x="57874" y="550006"/>
                      <a:pt x="57874" y="550006"/>
                    </a:cubicBezTo>
                    <a:cubicBezTo>
                      <a:pt x="61732" y="561581"/>
                      <a:pt x="61827" y="575203"/>
                      <a:pt x="69449" y="584730"/>
                    </a:cubicBezTo>
                    <a:cubicBezTo>
                      <a:pt x="78139" y="595593"/>
                      <a:pt x="93310" y="599189"/>
                      <a:pt x="104173" y="607879"/>
                    </a:cubicBezTo>
                    <a:cubicBezTo>
                      <a:pt x="112694" y="614696"/>
                      <a:pt x="118801" y="624212"/>
                      <a:pt x="127322" y="631029"/>
                    </a:cubicBezTo>
                    <a:cubicBezTo>
                      <a:pt x="138185" y="639719"/>
                      <a:pt x="151359" y="645272"/>
                      <a:pt x="162046" y="654178"/>
                    </a:cubicBezTo>
                    <a:cubicBezTo>
                      <a:pt x="174621" y="664657"/>
                      <a:pt x="184195" y="678423"/>
                      <a:pt x="196770" y="688902"/>
                    </a:cubicBezTo>
                    <a:cubicBezTo>
                      <a:pt x="207457" y="697808"/>
                      <a:pt x="220631" y="703361"/>
                      <a:pt x="231494" y="712051"/>
                    </a:cubicBezTo>
                    <a:cubicBezTo>
                      <a:pt x="240015" y="718868"/>
                      <a:pt x="245285" y="729586"/>
                      <a:pt x="254643" y="735201"/>
                    </a:cubicBezTo>
                    <a:cubicBezTo>
                      <a:pt x="265105" y="741479"/>
                      <a:pt x="277793" y="742918"/>
                      <a:pt x="289368" y="746776"/>
                    </a:cubicBezTo>
                    <a:cubicBezTo>
                      <a:pt x="345776" y="831389"/>
                      <a:pt x="276085" y="742249"/>
                      <a:pt x="347241" y="793074"/>
                    </a:cubicBezTo>
                    <a:cubicBezTo>
                      <a:pt x="365001" y="805760"/>
                      <a:pt x="375380" y="827266"/>
                      <a:pt x="393540" y="839373"/>
                    </a:cubicBezTo>
                    <a:cubicBezTo>
                      <a:pt x="493054" y="905715"/>
                      <a:pt x="367146" y="826176"/>
                      <a:pt x="462988" y="874097"/>
                    </a:cubicBezTo>
                    <a:cubicBezTo>
                      <a:pt x="492193" y="888699"/>
                      <a:pt x="499328" y="898862"/>
                      <a:pt x="520861" y="920396"/>
                    </a:cubicBezTo>
                    <a:cubicBezTo>
                      <a:pt x="524719" y="931971"/>
                      <a:pt x="526980" y="944207"/>
                      <a:pt x="532436" y="955120"/>
                    </a:cubicBezTo>
                    <a:cubicBezTo>
                      <a:pt x="547038" y="984325"/>
                      <a:pt x="557201" y="991460"/>
                      <a:pt x="578735" y="1012993"/>
                    </a:cubicBezTo>
                    <a:lnTo>
                      <a:pt x="601884" y="1082441"/>
                    </a:lnTo>
                    <a:cubicBezTo>
                      <a:pt x="605742" y="1094016"/>
                      <a:pt x="601884" y="1113307"/>
                      <a:pt x="613459" y="1117165"/>
                    </a:cubicBezTo>
                    <a:lnTo>
                      <a:pt x="648183" y="1128740"/>
                    </a:lnTo>
                    <a:cubicBezTo>
                      <a:pt x="688472" y="1124263"/>
                      <a:pt x="780766" y="1121373"/>
                      <a:pt x="821803" y="1094016"/>
                    </a:cubicBezTo>
                    <a:cubicBezTo>
                      <a:pt x="833378" y="1086300"/>
                      <a:pt x="845965" y="1079920"/>
                      <a:pt x="856527" y="1070867"/>
                    </a:cubicBezTo>
                    <a:cubicBezTo>
                      <a:pt x="873098" y="1056663"/>
                      <a:pt x="902826" y="1024568"/>
                      <a:pt x="902826" y="1024568"/>
                    </a:cubicBezTo>
                    <a:cubicBezTo>
                      <a:pt x="898560" y="994706"/>
                      <a:pt x="895838" y="941145"/>
                      <a:pt x="879676" y="908821"/>
                    </a:cubicBezTo>
                    <a:cubicBezTo>
                      <a:pt x="873455" y="896379"/>
                      <a:pt x="866364" y="883934"/>
                      <a:pt x="856527" y="874097"/>
                    </a:cubicBezTo>
                    <a:cubicBezTo>
                      <a:pt x="846690" y="864260"/>
                      <a:pt x="832666" y="859638"/>
                      <a:pt x="821803" y="850948"/>
                    </a:cubicBezTo>
                    <a:cubicBezTo>
                      <a:pt x="813282" y="844131"/>
                      <a:pt x="806370" y="835515"/>
                      <a:pt x="798654" y="827798"/>
                    </a:cubicBezTo>
                    <a:cubicBezTo>
                      <a:pt x="790937" y="804649"/>
                      <a:pt x="789039" y="778653"/>
                      <a:pt x="775504" y="758350"/>
                    </a:cubicBezTo>
                    <a:cubicBezTo>
                      <a:pt x="738820" y="703324"/>
                      <a:pt x="756753" y="736821"/>
                      <a:pt x="729205" y="654178"/>
                    </a:cubicBezTo>
                    <a:cubicBezTo>
                      <a:pt x="725347" y="642603"/>
                      <a:pt x="720024" y="631418"/>
                      <a:pt x="717631" y="619454"/>
                    </a:cubicBezTo>
                    <a:lnTo>
                      <a:pt x="694481" y="503707"/>
                    </a:lnTo>
                    <a:cubicBezTo>
                      <a:pt x="687870" y="470652"/>
                      <a:pt x="681143" y="432237"/>
                      <a:pt x="671332" y="399535"/>
                    </a:cubicBezTo>
                    <a:cubicBezTo>
                      <a:pt x="664320" y="376163"/>
                      <a:pt x="654101" y="353760"/>
                      <a:pt x="648183" y="330087"/>
                    </a:cubicBezTo>
                    <a:cubicBezTo>
                      <a:pt x="640466" y="299221"/>
                      <a:pt x="635094" y="267672"/>
                      <a:pt x="625033" y="237489"/>
                    </a:cubicBezTo>
                    <a:cubicBezTo>
                      <a:pt x="621175" y="225914"/>
                      <a:pt x="619736" y="213227"/>
                      <a:pt x="613459" y="202765"/>
                    </a:cubicBezTo>
                    <a:cubicBezTo>
                      <a:pt x="607844" y="193407"/>
                      <a:pt x="597295" y="187999"/>
                      <a:pt x="590309" y="179616"/>
                    </a:cubicBezTo>
                    <a:cubicBezTo>
                      <a:pt x="577959" y="164796"/>
                      <a:pt x="569226" y="146958"/>
                      <a:pt x="555585" y="133317"/>
                    </a:cubicBezTo>
                    <a:cubicBezTo>
                      <a:pt x="545748" y="123480"/>
                      <a:pt x="531258" y="119410"/>
                      <a:pt x="520861" y="110168"/>
                    </a:cubicBezTo>
                    <a:cubicBezTo>
                      <a:pt x="496392" y="88418"/>
                      <a:pt x="480695" y="55361"/>
                      <a:pt x="451413" y="40720"/>
                    </a:cubicBezTo>
                    <a:cubicBezTo>
                      <a:pt x="435980" y="33003"/>
                      <a:pt x="421270" y="23629"/>
                      <a:pt x="405114" y="17570"/>
                    </a:cubicBezTo>
                    <a:cubicBezTo>
                      <a:pt x="343203" y="-5647"/>
                      <a:pt x="345312" y="-1721"/>
                      <a:pt x="324092" y="5996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CB28D019-E50F-4193-8264-90B940C003B4}"/>
                </a:ext>
              </a:extLst>
            </p:cNvPr>
            <p:cNvGrpSpPr/>
            <p:nvPr/>
          </p:nvGrpSpPr>
          <p:grpSpPr>
            <a:xfrm>
              <a:off x="4648909" y="3723253"/>
              <a:ext cx="579170" cy="524301"/>
              <a:chOff x="1114379" y="1338865"/>
              <a:chExt cx="579170" cy="524301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AC1816FC-C2AD-4DFB-B6AF-0614E36EAFFF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7F526BB6-8EA4-4CE4-970F-6F0750706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34" name="K in left leg Group 93">
            <a:extLst>
              <a:ext uri="{FF2B5EF4-FFF2-40B4-BE49-F238E27FC236}">
                <a16:creationId xmlns:a16="http://schemas.microsoft.com/office/drawing/2014/main" id="{6C855957-2C5F-4F3A-AB0A-45B4F6AABBB4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97756" y="-19970"/>
            <a:chExt cx="6480000" cy="6480000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5C0E1F79-7147-49B4-BEE5-036A99B1FD61}"/>
                </a:ext>
              </a:extLst>
            </p:cNvPr>
            <p:cNvGrpSpPr/>
            <p:nvPr/>
          </p:nvGrpSpPr>
          <p:grpSpPr>
            <a:xfrm>
              <a:off x="397756" y="-19970"/>
              <a:ext cx="6480000" cy="6480000"/>
              <a:chOff x="3085090" y="189000"/>
              <a:chExt cx="6480000" cy="6480000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E38121D9-E36F-406F-BEC1-B45CA52E4EAA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26E1D70-B81E-49CA-BADD-FA1C7AFC9BAB}"/>
                  </a:ext>
                </a:extLst>
              </p:cNvPr>
              <p:cNvSpPr/>
              <p:nvPr/>
            </p:nvSpPr>
            <p:spPr>
              <a:xfrm flipH="1">
                <a:off x="7128183" y="4510943"/>
                <a:ext cx="1266251" cy="1365813"/>
              </a:xfrm>
              <a:custGeom>
                <a:avLst/>
                <a:gdLst>
                  <a:gd name="connsiteX0" fmla="*/ 965309 w 1266251"/>
                  <a:gd name="connsiteY0" fmla="*/ 0 h 1365813"/>
                  <a:gd name="connsiteX1" fmla="*/ 1000033 w 1266251"/>
                  <a:gd name="connsiteY1" fmla="*/ 57873 h 1365813"/>
                  <a:gd name="connsiteX2" fmla="*/ 1034757 w 1266251"/>
                  <a:gd name="connsiteY2" fmla="*/ 69448 h 1365813"/>
                  <a:gd name="connsiteX3" fmla="*/ 1092630 w 1266251"/>
                  <a:gd name="connsiteY3" fmla="*/ 104172 h 1365813"/>
                  <a:gd name="connsiteX4" fmla="*/ 1254676 w 1266251"/>
                  <a:gd name="connsiteY4" fmla="*/ 127321 h 1365813"/>
                  <a:gd name="connsiteX5" fmla="*/ 1266251 w 1266251"/>
                  <a:gd name="connsiteY5" fmla="*/ 162045 h 1365813"/>
                  <a:gd name="connsiteX6" fmla="*/ 1243101 w 1266251"/>
                  <a:gd name="connsiteY6" fmla="*/ 289367 h 1365813"/>
                  <a:gd name="connsiteX7" fmla="*/ 1219952 w 1266251"/>
                  <a:gd name="connsiteY7" fmla="*/ 324091 h 1365813"/>
                  <a:gd name="connsiteX8" fmla="*/ 1208377 w 1266251"/>
                  <a:gd name="connsiteY8" fmla="*/ 358815 h 1365813"/>
                  <a:gd name="connsiteX9" fmla="*/ 1173653 w 1266251"/>
                  <a:gd name="connsiteY9" fmla="*/ 381964 h 1365813"/>
                  <a:gd name="connsiteX10" fmla="*/ 1127354 w 1266251"/>
                  <a:gd name="connsiteY10" fmla="*/ 428263 h 1365813"/>
                  <a:gd name="connsiteX11" fmla="*/ 1104205 w 1266251"/>
                  <a:gd name="connsiteY11" fmla="*/ 451413 h 1365813"/>
                  <a:gd name="connsiteX12" fmla="*/ 1000033 w 1266251"/>
                  <a:gd name="connsiteY12" fmla="*/ 486137 h 1365813"/>
                  <a:gd name="connsiteX13" fmla="*/ 965309 w 1266251"/>
                  <a:gd name="connsiteY13" fmla="*/ 497711 h 1365813"/>
                  <a:gd name="connsiteX14" fmla="*/ 942159 w 1266251"/>
                  <a:gd name="connsiteY14" fmla="*/ 520861 h 1365813"/>
                  <a:gd name="connsiteX15" fmla="*/ 872711 w 1266251"/>
                  <a:gd name="connsiteY15" fmla="*/ 567159 h 1365813"/>
                  <a:gd name="connsiteX16" fmla="*/ 849562 w 1266251"/>
                  <a:gd name="connsiteY16" fmla="*/ 590309 h 1365813"/>
                  <a:gd name="connsiteX17" fmla="*/ 837987 w 1266251"/>
                  <a:gd name="connsiteY17" fmla="*/ 625033 h 1365813"/>
                  <a:gd name="connsiteX18" fmla="*/ 803263 w 1266251"/>
                  <a:gd name="connsiteY18" fmla="*/ 648182 h 1365813"/>
                  <a:gd name="connsiteX19" fmla="*/ 780114 w 1266251"/>
                  <a:gd name="connsiteY19" fmla="*/ 671332 h 1365813"/>
                  <a:gd name="connsiteX20" fmla="*/ 733815 w 1266251"/>
                  <a:gd name="connsiteY20" fmla="*/ 717630 h 1365813"/>
                  <a:gd name="connsiteX21" fmla="*/ 687516 w 1266251"/>
                  <a:gd name="connsiteY21" fmla="*/ 763929 h 1365813"/>
                  <a:gd name="connsiteX22" fmla="*/ 664367 w 1266251"/>
                  <a:gd name="connsiteY22" fmla="*/ 798653 h 1365813"/>
                  <a:gd name="connsiteX23" fmla="*/ 629643 w 1266251"/>
                  <a:gd name="connsiteY23" fmla="*/ 833377 h 1365813"/>
                  <a:gd name="connsiteX24" fmla="*/ 618068 w 1266251"/>
                  <a:gd name="connsiteY24" fmla="*/ 868101 h 1365813"/>
                  <a:gd name="connsiteX25" fmla="*/ 629643 w 1266251"/>
                  <a:gd name="connsiteY25" fmla="*/ 1041721 h 1365813"/>
                  <a:gd name="connsiteX26" fmla="*/ 456023 w 1266251"/>
                  <a:gd name="connsiteY26" fmla="*/ 1053296 h 1365813"/>
                  <a:gd name="connsiteX27" fmla="*/ 375000 w 1266251"/>
                  <a:gd name="connsiteY27" fmla="*/ 1076445 h 1365813"/>
                  <a:gd name="connsiteX28" fmla="*/ 270828 w 1266251"/>
                  <a:gd name="connsiteY28" fmla="*/ 1169043 h 1365813"/>
                  <a:gd name="connsiteX29" fmla="*/ 247678 w 1266251"/>
                  <a:gd name="connsiteY29" fmla="*/ 1192192 h 1365813"/>
                  <a:gd name="connsiteX30" fmla="*/ 201380 w 1266251"/>
                  <a:gd name="connsiteY30" fmla="*/ 1250066 h 1365813"/>
                  <a:gd name="connsiteX31" fmla="*/ 155081 w 1266251"/>
                  <a:gd name="connsiteY31" fmla="*/ 1307939 h 1365813"/>
                  <a:gd name="connsiteX32" fmla="*/ 62484 w 1266251"/>
                  <a:gd name="connsiteY32" fmla="*/ 1365813 h 1365813"/>
                  <a:gd name="connsiteX33" fmla="*/ 4610 w 1266251"/>
                  <a:gd name="connsiteY33" fmla="*/ 1354238 h 1365813"/>
                  <a:gd name="connsiteX34" fmla="*/ 16185 w 1266251"/>
                  <a:gd name="connsiteY34" fmla="*/ 1238491 h 1365813"/>
                  <a:gd name="connsiteX35" fmla="*/ 74058 w 1266251"/>
                  <a:gd name="connsiteY35" fmla="*/ 1134319 h 1365813"/>
                  <a:gd name="connsiteX36" fmla="*/ 120357 w 1266251"/>
                  <a:gd name="connsiteY36" fmla="*/ 1088020 h 1365813"/>
                  <a:gd name="connsiteX37" fmla="*/ 166656 w 1266251"/>
                  <a:gd name="connsiteY37" fmla="*/ 1018572 h 1365813"/>
                  <a:gd name="connsiteX38" fmla="*/ 178230 w 1266251"/>
                  <a:gd name="connsiteY38" fmla="*/ 983848 h 1365813"/>
                  <a:gd name="connsiteX39" fmla="*/ 259253 w 1266251"/>
                  <a:gd name="connsiteY39" fmla="*/ 925975 h 1365813"/>
                  <a:gd name="connsiteX40" fmla="*/ 305552 w 1266251"/>
                  <a:gd name="connsiteY40" fmla="*/ 868101 h 1365813"/>
                  <a:gd name="connsiteX41" fmla="*/ 328701 w 1266251"/>
                  <a:gd name="connsiteY41" fmla="*/ 798653 h 1365813"/>
                  <a:gd name="connsiteX42" fmla="*/ 340276 w 1266251"/>
                  <a:gd name="connsiteY42" fmla="*/ 763929 h 1365813"/>
                  <a:gd name="connsiteX43" fmla="*/ 363425 w 1266251"/>
                  <a:gd name="connsiteY43" fmla="*/ 729205 h 1365813"/>
                  <a:gd name="connsiteX44" fmla="*/ 409724 w 1266251"/>
                  <a:gd name="connsiteY44" fmla="*/ 682906 h 1365813"/>
                  <a:gd name="connsiteX45" fmla="*/ 456023 w 1266251"/>
                  <a:gd name="connsiteY45" fmla="*/ 613458 h 1365813"/>
                  <a:gd name="connsiteX46" fmla="*/ 513896 w 1266251"/>
                  <a:gd name="connsiteY46" fmla="*/ 532435 h 1365813"/>
                  <a:gd name="connsiteX47" fmla="*/ 537046 w 1266251"/>
                  <a:gd name="connsiteY47" fmla="*/ 509286 h 1365813"/>
                  <a:gd name="connsiteX48" fmla="*/ 606494 w 1266251"/>
                  <a:gd name="connsiteY48" fmla="*/ 474562 h 1365813"/>
                  <a:gd name="connsiteX49" fmla="*/ 664367 w 1266251"/>
                  <a:gd name="connsiteY49" fmla="*/ 405114 h 1365813"/>
                  <a:gd name="connsiteX50" fmla="*/ 687516 w 1266251"/>
                  <a:gd name="connsiteY50" fmla="*/ 381964 h 1365813"/>
                  <a:gd name="connsiteX51" fmla="*/ 733815 w 1266251"/>
                  <a:gd name="connsiteY51" fmla="*/ 312516 h 1365813"/>
                  <a:gd name="connsiteX52" fmla="*/ 780114 w 1266251"/>
                  <a:gd name="connsiteY52" fmla="*/ 243068 h 1365813"/>
                  <a:gd name="connsiteX53" fmla="*/ 826413 w 1266251"/>
                  <a:gd name="connsiteY53" fmla="*/ 185195 h 1365813"/>
                  <a:gd name="connsiteX54" fmla="*/ 849562 w 1266251"/>
                  <a:gd name="connsiteY54" fmla="*/ 150471 h 1365813"/>
                  <a:gd name="connsiteX55" fmla="*/ 872711 w 1266251"/>
                  <a:gd name="connsiteY55" fmla="*/ 127321 h 1365813"/>
                  <a:gd name="connsiteX56" fmla="*/ 919010 w 1266251"/>
                  <a:gd name="connsiteY56" fmla="*/ 57873 h 1365813"/>
                  <a:gd name="connsiteX57" fmla="*/ 942159 w 1266251"/>
                  <a:gd name="connsiteY57" fmla="*/ 23149 h 1365813"/>
                  <a:gd name="connsiteX58" fmla="*/ 965309 w 1266251"/>
                  <a:gd name="connsiteY58" fmla="*/ 0 h 13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266251" h="1365813">
                    <a:moveTo>
                      <a:pt x="965309" y="0"/>
                    </a:moveTo>
                    <a:cubicBezTo>
                      <a:pt x="976884" y="19291"/>
                      <a:pt x="984125" y="41965"/>
                      <a:pt x="1000033" y="57873"/>
                    </a:cubicBezTo>
                    <a:cubicBezTo>
                      <a:pt x="1008660" y="66500"/>
                      <a:pt x="1023844" y="63992"/>
                      <a:pt x="1034757" y="69448"/>
                    </a:cubicBezTo>
                    <a:cubicBezTo>
                      <a:pt x="1054879" y="79509"/>
                      <a:pt x="1072508" y="94111"/>
                      <a:pt x="1092630" y="104172"/>
                    </a:cubicBezTo>
                    <a:cubicBezTo>
                      <a:pt x="1137167" y="126440"/>
                      <a:pt x="1222141" y="124363"/>
                      <a:pt x="1254676" y="127321"/>
                    </a:cubicBezTo>
                    <a:cubicBezTo>
                      <a:pt x="1258534" y="138896"/>
                      <a:pt x="1266251" y="149844"/>
                      <a:pt x="1266251" y="162045"/>
                    </a:cubicBezTo>
                    <a:cubicBezTo>
                      <a:pt x="1266251" y="174563"/>
                      <a:pt x="1253232" y="265728"/>
                      <a:pt x="1243101" y="289367"/>
                    </a:cubicBezTo>
                    <a:cubicBezTo>
                      <a:pt x="1237621" y="302153"/>
                      <a:pt x="1226173" y="311649"/>
                      <a:pt x="1219952" y="324091"/>
                    </a:cubicBezTo>
                    <a:cubicBezTo>
                      <a:pt x="1214496" y="335004"/>
                      <a:pt x="1215999" y="349288"/>
                      <a:pt x="1208377" y="358815"/>
                    </a:cubicBezTo>
                    <a:cubicBezTo>
                      <a:pt x="1199687" y="369678"/>
                      <a:pt x="1184215" y="372911"/>
                      <a:pt x="1173653" y="381964"/>
                    </a:cubicBezTo>
                    <a:cubicBezTo>
                      <a:pt x="1157082" y="396168"/>
                      <a:pt x="1142787" y="412830"/>
                      <a:pt x="1127354" y="428263"/>
                    </a:cubicBezTo>
                    <a:cubicBezTo>
                      <a:pt x="1119638" y="435980"/>
                      <a:pt x="1114558" y="447962"/>
                      <a:pt x="1104205" y="451413"/>
                    </a:cubicBezTo>
                    <a:lnTo>
                      <a:pt x="1000033" y="486137"/>
                    </a:lnTo>
                    <a:lnTo>
                      <a:pt x="965309" y="497711"/>
                    </a:lnTo>
                    <a:cubicBezTo>
                      <a:pt x="957592" y="505428"/>
                      <a:pt x="950889" y="514313"/>
                      <a:pt x="942159" y="520861"/>
                    </a:cubicBezTo>
                    <a:cubicBezTo>
                      <a:pt x="919901" y="537554"/>
                      <a:pt x="892384" y="547486"/>
                      <a:pt x="872711" y="567159"/>
                    </a:cubicBezTo>
                    <a:lnTo>
                      <a:pt x="849562" y="590309"/>
                    </a:lnTo>
                    <a:cubicBezTo>
                      <a:pt x="845704" y="601884"/>
                      <a:pt x="845609" y="615506"/>
                      <a:pt x="837987" y="625033"/>
                    </a:cubicBezTo>
                    <a:cubicBezTo>
                      <a:pt x="829297" y="635896"/>
                      <a:pt x="814126" y="639492"/>
                      <a:pt x="803263" y="648182"/>
                    </a:cubicBezTo>
                    <a:cubicBezTo>
                      <a:pt x="794742" y="654999"/>
                      <a:pt x="787830" y="663615"/>
                      <a:pt x="780114" y="671332"/>
                    </a:cubicBezTo>
                    <a:cubicBezTo>
                      <a:pt x="749247" y="763930"/>
                      <a:pt x="795547" y="655899"/>
                      <a:pt x="733815" y="717630"/>
                    </a:cubicBezTo>
                    <a:cubicBezTo>
                      <a:pt x="672081" y="779363"/>
                      <a:pt x="780115" y="733062"/>
                      <a:pt x="687516" y="763929"/>
                    </a:cubicBezTo>
                    <a:cubicBezTo>
                      <a:pt x="679800" y="775504"/>
                      <a:pt x="673273" y="787966"/>
                      <a:pt x="664367" y="798653"/>
                    </a:cubicBezTo>
                    <a:cubicBezTo>
                      <a:pt x="653888" y="811228"/>
                      <a:pt x="638723" y="819757"/>
                      <a:pt x="629643" y="833377"/>
                    </a:cubicBezTo>
                    <a:cubicBezTo>
                      <a:pt x="622875" y="843529"/>
                      <a:pt x="621926" y="856526"/>
                      <a:pt x="618068" y="868101"/>
                    </a:cubicBezTo>
                    <a:cubicBezTo>
                      <a:pt x="629241" y="901618"/>
                      <a:pt x="676881" y="1012197"/>
                      <a:pt x="629643" y="1041721"/>
                    </a:cubicBezTo>
                    <a:cubicBezTo>
                      <a:pt x="580458" y="1072462"/>
                      <a:pt x="513896" y="1049438"/>
                      <a:pt x="456023" y="1053296"/>
                    </a:cubicBezTo>
                    <a:cubicBezTo>
                      <a:pt x="441195" y="1057003"/>
                      <a:pt x="391601" y="1068145"/>
                      <a:pt x="375000" y="1076445"/>
                    </a:cubicBezTo>
                    <a:cubicBezTo>
                      <a:pt x="333693" y="1097098"/>
                      <a:pt x="301500" y="1138371"/>
                      <a:pt x="270828" y="1169043"/>
                    </a:cubicBezTo>
                    <a:cubicBezTo>
                      <a:pt x="263111" y="1176759"/>
                      <a:pt x="253731" y="1183112"/>
                      <a:pt x="247678" y="1192192"/>
                    </a:cubicBezTo>
                    <a:cubicBezTo>
                      <a:pt x="218476" y="1235996"/>
                      <a:pt x="234365" y="1217079"/>
                      <a:pt x="201380" y="1250066"/>
                    </a:cubicBezTo>
                    <a:cubicBezTo>
                      <a:pt x="181907" y="1308483"/>
                      <a:pt x="203946" y="1266055"/>
                      <a:pt x="155081" y="1307939"/>
                    </a:cubicBezTo>
                    <a:cubicBezTo>
                      <a:pt x="83992" y="1368872"/>
                      <a:pt x="139825" y="1346477"/>
                      <a:pt x="62484" y="1365813"/>
                    </a:cubicBezTo>
                    <a:cubicBezTo>
                      <a:pt x="43193" y="1361955"/>
                      <a:pt x="11333" y="1372727"/>
                      <a:pt x="4610" y="1354238"/>
                    </a:cubicBezTo>
                    <a:cubicBezTo>
                      <a:pt x="-8641" y="1317798"/>
                      <a:pt x="10289" y="1276815"/>
                      <a:pt x="16185" y="1238491"/>
                    </a:cubicBezTo>
                    <a:cubicBezTo>
                      <a:pt x="21478" y="1204087"/>
                      <a:pt x="55376" y="1153001"/>
                      <a:pt x="74058" y="1134319"/>
                    </a:cubicBezTo>
                    <a:cubicBezTo>
                      <a:pt x="89491" y="1118886"/>
                      <a:pt x="108250" y="1106180"/>
                      <a:pt x="120357" y="1088020"/>
                    </a:cubicBezTo>
                    <a:lnTo>
                      <a:pt x="166656" y="1018572"/>
                    </a:lnTo>
                    <a:cubicBezTo>
                      <a:pt x="170514" y="1006997"/>
                      <a:pt x="171139" y="993776"/>
                      <a:pt x="178230" y="983848"/>
                    </a:cubicBezTo>
                    <a:cubicBezTo>
                      <a:pt x="212559" y="935787"/>
                      <a:pt x="215337" y="940613"/>
                      <a:pt x="259253" y="925975"/>
                    </a:cubicBezTo>
                    <a:cubicBezTo>
                      <a:pt x="278494" y="906734"/>
                      <a:pt x="293871" y="894384"/>
                      <a:pt x="305552" y="868101"/>
                    </a:cubicBezTo>
                    <a:cubicBezTo>
                      <a:pt x="315462" y="845803"/>
                      <a:pt x="320985" y="821802"/>
                      <a:pt x="328701" y="798653"/>
                    </a:cubicBezTo>
                    <a:cubicBezTo>
                      <a:pt x="332559" y="787078"/>
                      <a:pt x="333508" y="774081"/>
                      <a:pt x="340276" y="763929"/>
                    </a:cubicBezTo>
                    <a:cubicBezTo>
                      <a:pt x="347992" y="752354"/>
                      <a:pt x="354372" y="739767"/>
                      <a:pt x="363425" y="729205"/>
                    </a:cubicBezTo>
                    <a:cubicBezTo>
                      <a:pt x="377629" y="712634"/>
                      <a:pt x="397617" y="701066"/>
                      <a:pt x="409724" y="682906"/>
                    </a:cubicBezTo>
                    <a:lnTo>
                      <a:pt x="456023" y="613458"/>
                    </a:lnTo>
                    <a:cubicBezTo>
                      <a:pt x="474498" y="558029"/>
                      <a:pt x="458970" y="587360"/>
                      <a:pt x="513896" y="532435"/>
                    </a:cubicBezTo>
                    <a:cubicBezTo>
                      <a:pt x="521613" y="524719"/>
                      <a:pt x="526693" y="512737"/>
                      <a:pt x="537046" y="509286"/>
                    </a:cubicBezTo>
                    <a:cubicBezTo>
                      <a:pt x="571847" y="497685"/>
                      <a:pt x="576578" y="499492"/>
                      <a:pt x="606494" y="474562"/>
                    </a:cubicBezTo>
                    <a:cubicBezTo>
                      <a:pt x="655983" y="433322"/>
                      <a:pt x="627950" y="450636"/>
                      <a:pt x="664367" y="405114"/>
                    </a:cubicBezTo>
                    <a:cubicBezTo>
                      <a:pt x="671184" y="396592"/>
                      <a:pt x="680968" y="390694"/>
                      <a:pt x="687516" y="381964"/>
                    </a:cubicBezTo>
                    <a:cubicBezTo>
                      <a:pt x="704209" y="359706"/>
                      <a:pt x="718382" y="335665"/>
                      <a:pt x="733815" y="312516"/>
                    </a:cubicBezTo>
                    <a:lnTo>
                      <a:pt x="780114" y="243068"/>
                    </a:lnTo>
                    <a:cubicBezTo>
                      <a:pt x="851364" y="136192"/>
                      <a:pt x="760441" y="267659"/>
                      <a:pt x="826413" y="185195"/>
                    </a:cubicBezTo>
                    <a:cubicBezTo>
                      <a:pt x="835103" y="174332"/>
                      <a:pt x="840872" y="161334"/>
                      <a:pt x="849562" y="150471"/>
                    </a:cubicBezTo>
                    <a:cubicBezTo>
                      <a:pt x="856379" y="141949"/>
                      <a:pt x="866163" y="136051"/>
                      <a:pt x="872711" y="127321"/>
                    </a:cubicBezTo>
                    <a:cubicBezTo>
                      <a:pt x="889404" y="105063"/>
                      <a:pt x="903577" y="81022"/>
                      <a:pt x="919010" y="57873"/>
                    </a:cubicBezTo>
                    <a:cubicBezTo>
                      <a:pt x="926726" y="46298"/>
                      <a:pt x="932322" y="32985"/>
                      <a:pt x="942159" y="23149"/>
                    </a:cubicBezTo>
                    <a:lnTo>
                      <a:pt x="965309" y="0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0DF9809D-9EA3-42A1-9CBE-72EC728885A3}"/>
                </a:ext>
              </a:extLst>
            </p:cNvPr>
            <p:cNvGrpSpPr/>
            <p:nvPr/>
          </p:nvGrpSpPr>
          <p:grpSpPr>
            <a:xfrm>
              <a:off x="4728334" y="4389364"/>
              <a:ext cx="579170" cy="524301"/>
              <a:chOff x="1114379" y="1338865"/>
              <a:chExt cx="579170" cy="524301"/>
            </a:xfrm>
          </p:grpSpPr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739730A2-DDEC-4BCD-86FD-66986C6A5184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8" name="Picture 237">
                <a:extLst>
                  <a:ext uri="{FF2B5EF4-FFF2-40B4-BE49-F238E27FC236}">
                    <a16:creationId xmlns:a16="http://schemas.microsoft.com/office/drawing/2014/main" id="{109E1259-997B-41F1-ADF7-E6B42FA74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41" name="K in left shoulder Group 83">
            <a:extLst>
              <a:ext uri="{FF2B5EF4-FFF2-40B4-BE49-F238E27FC236}">
                <a16:creationId xmlns:a16="http://schemas.microsoft.com/office/drawing/2014/main" id="{87B1F778-3479-4616-A361-6C17796B7FA2}"/>
              </a:ext>
            </a:extLst>
          </p:cNvPr>
          <p:cNvGrpSpPr/>
          <p:nvPr/>
        </p:nvGrpSpPr>
        <p:grpSpPr>
          <a:xfrm>
            <a:off x="2948176" y="230853"/>
            <a:ext cx="6480000" cy="6480000"/>
            <a:chOff x="3218490" y="396719"/>
            <a:chExt cx="6480000" cy="6480000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E2A83DA0-D7A8-443B-A8A1-511363FD346B}"/>
                </a:ext>
              </a:extLst>
            </p:cNvPr>
            <p:cNvGrpSpPr/>
            <p:nvPr/>
          </p:nvGrpSpPr>
          <p:grpSpPr>
            <a:xfrm>
              <a:off x="3218490" y="396719"/>
              <a:ext cx="6480000" cy="6480000"/>
              <a:chOff x="5748091" y="358656"/>
              <a:chExt cx="6480000" cy="6480000"/>
            </a:xfrm>
          </p:grpSpPr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6DE27436-D28D-4B75-8B4D-421151D055C7}"/>
                  </a:ext>
                </a:extLst>
              </p:cNvPr>
              <p:cNvSpPr/>
              <p:nvPr/>
            </p:nvSpPr>
            <p:spPr>
              <a:xfrm>
                <a:off x="5748091" y="358656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4961EFA9-5B58-4BD1-930C-795691285853}"/>
                  </a:ext>
                </a:extLst>
              </p:cNvPr>
              <p:cNvSpPr/>
              <p:nvPr/>
            </p:nvSpPr>
            <p:spPr>
              <a:xfrm>
                <a:off x="9221822" y="1801267"/>
                <a:ext cx="868521" cy="798653"/>
              </a:xfrm>
              <a:custGeom>
                <a:avLst/>
                <a:gdLst>
                  <a:gd name="connsiteX0" fmla="*/ 740780 w 868101"/>
                  <a:gd name="connsiteY0" fmla="*/ 0 h 798653"/>
                  <a:gd name="connsiteX1" fmla="*/ 798653 w 868101"/>
                  <a:gd name="connsiteY1" fmla="*/ 127322 h 798653"/>
                  <a:gd name="connsiteX2" fmla="*/ 810228 w 868101"/>
                  <a:gd name="connsiteY2" fmla="*/ 162046 h 798653"/>
                  <a:gd name="connsiteX3" fmla="*/ 821803 w 868101"/>
                  <a:gd name="connsiteY3" fmla="*/ 196770 h 798653"/>
                  <a:gd name="connsiteX4" fmla="*/ 844952 w 868101"/>
                  <a:gd name="connsiteY4" fmla="*/ 231494 h 798653"/>
                  <a:gd name="connsiteX5" fmla="*/ 868101 w 868101"/>
                  <a:gd name="connsiteY5" fmla="*/ 300942 h 798653"/>
                  <a:gd name="connsiteX6" fmla="*/ 856527 w 868101"/>
                  <a:gd name="connsiteY6" fmla="*/ 335666 h 798653"/>
                  <a:gd name="connsiteX7" fmla="*/ 821803 w 868101"/>
                  <a:gd name="connsiteY7" fmla="*/ 347241 h 798653"/>
                  <a:gd name="connsiteX8" fmla="*/ 798653 w 868101"/>
                  <a:gd name="connsiteY8" fmla="*/ 370390 h 798653"/>
                  <a:gd name="connsiteX9" fmla="*/ 763929 w 868101"/>
                  <a:gd name="connsiteY9" fmla="*/ 393539 h 798653"/>
                  <a:gd name="connsiteX10" fmla="*/ 706056 w 868101"/>
                  <a:gd name="connsiteY10" fmla="*/ 451413 h 798653"/>
                  <a:gd name="connsiteX11" fmla="*/ 648182 w 868101"/>
                  <a:gd name="connsiteY11" fmla="*/ 497712 h 798653"/>
                  <a:gd name="connsiteX12" fmla="*/ 613458 w 868101"/>
                  <a:gd name="connsiteY12" fmla="*/ 509286 h 798653"/>
                  <a:gd name="connsiteX13" fmla="*/ 555585 w 868101"/>
                  <a:gd name="connsiteY13" fmla="*/ 544010 h 798653"/>
                  <a:gd name="connsiteX14" fmla="*/ 520861 w 868101"/>
                  <a:gd name="connsiteY14" fmla="*/ 578734 h 798653"/>
                  <a:gd name="connsiteX15" fmla="*/ 486137 w 868101"/>
                  <a:gd name="connsiteY15" fmla="*/ 601884 h 798653"/>
                  <a:gd name="connsiteX16" fmla="*/ 439838 w 868101"/>
                  <a:gd name="connsiteY16" fmla="*/ 659757 h 798653"/>
                  <a:gd name="connsiteX17" fmla="*/ 335666 w 868101"/>
                  <a:gd name="connsiteY17" fmla="*/ 740780 h 798653"/>
                  <a:gd name="connsiteX18" fmla="*/ 312517 w 868101"/>
                  <a:gd name="connsiteY18" fmla="*/ 775504 h 798653"/>
                  <a:gd name="connsiteX19" fmla="*/ 243068 w 868101"/>
                  <a:gd name="connsiteY19" fmla="*/ 798653 h 798653"/>
                  <a:gd name="connsiteX20" fmla="*/ 185195 w 868101"/>
                  <a:gd name="connsiteY20" fmla="*/ 787079 h 798653"/>
                  <a:gd name="connsiteX21" fmla="*/ 115747 w 868101"/>
                  <a:gd name="connsiteY21" fmla="*/ 706056 h 798653"/>
                  <a:gd name="connsiteX22" fmla="*/ 92598 w 868101"/>
                  <a:gd name="connsiteY22" fmla="*/ 636608 h 798653"/>
                  <a:gd name="connsiteX23" fmla="*/ 69448 w 868101"/>
                  <a:gd name="connsiteY23" fmla="*/ 601884 h 798653"/>
                  <a:gd name="connsiteX24" fmla="*/ 34724 w 868101"/>
                  <a:gd name="connsiteY24" fmla="*/ 532436 h 798653"/>
                  <a:gd name="connsiteX25" fmla="*/ 23149 w 868101"/>
                  <a:gd name="connsiteY25" fmla="*/ 486137 h 798653"/>
                  <a:gd name="connsiteX26" fmla="*/ 0 w 868101"/>
                  <a:gd name="connsiteY26" fmla="*/ 416689 h 798653"/>
                  <a:gd name="connsiteX27" fmla="*/ 11575 w 868101"/>
                  <a:gd name="connsiteY27" fmla="*/ 381965 h 798653"/>
                  <a:gd name="connsiteX28" fmla="*/ 81023 w 868101"/>
                  <a:gd name="connsiteY28" fmla="*/ 358815 h 798653"/>
                  <a:gd name="connsiteX29" fmla="*/ 115747 w 868101"/>
                  <a:gd name="connsiteY29" fmla="*/ 347241 h 798653"/>
                  <a:gd name="connsiteX30" fmla="*/ 254643 w 868101"/>
                  <a:gd name="connsiteY30" fmla="*/ 324091 h 798653"/>
                  <a:gd name="connsiteX31" fmla="*/ 300942 w 868101"/>
                  <a:gd name="connsiteY31" fmla="*/ 300942 h 798653"/>
                  <a:gd name="connsiteX32" fmla="*/ 335666 w 868101"/>
                  <a:gd name="connsiteY32" fmla="*/ 289367 h 798653"/>
                  <a:gd name="connsiteX33" fmla="*/ 405114 w 868101"/>
                  <a:gd name="connsiteY33" fmla="*/ 243068 h 798653"/>
                  <a:gd name="connsiteX34" fmla="*/ 439838 w 868101"/>
                  <a:gd name="connsiteY34" fmla="*/ 219919 h 798653"/>
                  <a:gd name="connsiteX35" fmla="*/ 474562 w 868101"/>
                  <a:gd name="connsiteY35" fmla="*/ 208344 h 798653"/>
                  <a:gd name="connsiteX36" fmla="*/ 578734 w 868101"/>
                  <a:gd name="connsiteY36" fmla="*/ 150471 h 798653"/>
                  <a:gd name="connsiteX37" fmla="*/ 671332 w 868101"/>
                  <a:gd name="connsiteY37" fmla="*/ 81023 h 798653"/>
                  <a:gd name="connsiteX38" fmla="*/ 706056 w 868101"/>
                  <a:gd name="connsiteY38" fmla="*/ 57874 h 798653"/>
                  <a:gd name="connsiteX39" fmla="*/ 740780 w 868101"/>
                  <a:gd name="connsiteY39" fmla="*/ 0 h 79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8101" h="798653">
                    <a:moveTo>
                      <a:pt x="740780" y="0"/>
                    </a:moveTo>
                    <a:cubicBezTo>
                      <a:pt x="788059" y="78800"/>
                      <a:pt x="768389" y="36530"/>
                      <a:pt x="798653" y="127322"/>
                    </a:cubicBezTo>
                    <a:lnTo>
                      <a:pt x="810228" y="162046"/>
                    </a:lnTo>
                    <a:cubicBezTo>
                      <a:pt x="814086" y="173621"/>
                      <a:pt x="815035" y="186618"/>
                      <a:pt x="821803" y="196770"/>
                    </a:cubicBezTo>
                    <a:cubicBezTo>
                      <a:pt x="829519" y="208345"/>
                      <a:pt x="839302" y="218782"/>
                      <a:pt x="844952" y="231494"/>
                    </a:cubicBezTo>
                    <a:cubicBezTo>
                      <a:pt x="854862" y="253792"/>
                      <a:pt x="868101" y="300942"/>
                      <a:pt x="868101" y="300942"/>
                    </a:cubicBezTo>
                    <a:cubicBezTo>
                      <a:pt x="864243" y="312517"/>
                      <a:pt x="865154" y="327039"/>
                      <a:pt x="856527" y="335666"/>
                    </a:cubicBezTo>
                    <a:cubicBezTo>
                      <a:pt x="847900" y="344293"/>
                      <a:pt x="832265" y="340964"/>
                      <a:pt x="821803" y="347241"/>
                    </a:cubicBezTo>
                    <a:cubicBezTo>
                      <a:pt x="812445" y="352856"/>
                      <a:pt x="807175" y="363573"/>
                      <a:pt x="798653" y="370390"/>
                    </a:cubicBezTo>
                    <a:cubicBezTo>
                      <a:pt x="787790" y="379080"/>
                      <a:pt x="774398" y="384379"/>
                      <a:pt x="763929" y="393539"/>
                    </a:cubicBezTo>
                    <a:cubicBezTo>
                      <a:pt x="743397" y="411504"/>
                      <a:pt x="725347" y="432122"/>
                      <a:pt x="706056" y="451413"/>
                    </a:cubicBezTo>
                    <a:cubicBezTo>
                      <a:pt x="684527" y="472942"/>
                      <a:pt x="677379" y="483113"/>
                      <a:pt x="648182" y="497712"/>
                    </a:cubicBezTo>
                    <a:cubicBezTo>
                      <a:pt x="637269" y="503168"/>
                      <a:pt x="625033" y="505428"/>
                      <a:pt x="613458" y="509286"/>
                    </a:cubicBezTo>
                    <a:cubicBezTo>
                      <a:pt x="541369" y="581378"/>
                      <a:pt x="645733" y="483912"/>
                      <a:pt x="555585" y="544010"/>
                    </a:cubicBezTo>
                    <a:cubicBezTo>
                      <a:pt x="541965" y="553090"/>
                      <a:pt x="533436" y="568255"/>
                      <a:pt x="520861" y="578734"/>
                    </a:cubicBezTo>
                    <a:cubicBezTo>
                      <a:pt x="510174" y="587640"/>
                      <a:pt x="497000" y="593194"/>
                      <a:pt x="486137" y="601884"/>
                    </a:cubicBezTo>
                    <a:cubicBezTo>
                      <a:pt x="447012" y="633184"/>
                      <a:pt x="476865" y="618101"/>
                      <a:pt x="439838" y="659757"/>
                    </a:cubicBezTo>
                    <a:cubicBezTo>
                      <a:pt x="374091" y="733723"/>
                      <a:pt x="396854" y="720384"/>
                      <a:pt x="335666" y="740780"/>
                    </a:cubicBezTo>
                    <a:cubicBezTo>
                      <a:pt x="327950" y="752355"/>
                      <a:pt x="324314" y="768131"/>
                      <a:pt x="312517" y="775504"/>
                    </a:cubicBezTo>
                    <a:cubicBezTo>
                      <a:pt x="291824" y="788437"/>
                      <a:pt x="243068" y="798653"/>
                      <a:pt x="243068" y="798653"/>
                    </a:cubicBezTo>
                    <a:cubicBezTo>
                      <a:pt x="223777" y="794795"/>
                      <a:pt x="202392" y="796633"/>
                      <a:pt x="185195" y="787079"/>
                    </a:cubicBezTo>
                    <a:cubicBezTo>
                      <a:pt x="168266" y="777674"/>
                      <a:pt x="126013" y="729155"/>
                      <a:pt x="115747" y="706056"/>
                    </a:cubicBezTo>
                    <a:cubicBezTo>
                      <a:pt x="105837" y="683758"/>
                      <a:pt x="106134" y="656911"/>
                      <a:pt x="92598" y="636608"/>
                    </a:cubicBezTo>
                    <a:cubicBezTo>
                      <a:pt x="84881" y="625033"/>
                      <a:pt x="75669" y="614326"/>
                      <a:pt x="69448" y="601884"/>
                    </a:cubicBezTo>
                    <a:cubicBezTo>
                      <a:pt x="21521" y="506034"/>
                      <a:pt x="101072" y="631959"/>
                      <a:pt x="34724" y="532436"/>
                    </a:cubicBezTo>
                    <a:cubicBezTo>
                      <a:pt x="30866" y="517003"/>
                      <a:pt x="27720" y="501374"/>
                      <a:pt x="23149" y="486137"/>
                    </a:cubicBezTo>
                    <a:cubicBezTo>
                      <a:pt x="16137" y="462765"/>
                      <a:pt x="0" y="416689"/>
                      <a:pt x="0" y="416689"/>
                    </a:cubicBezTo>
                    <a:cubicBezTo>
                      <a:pt x="3858" y="405114"/>
                      <a:pt x="1647" y="389057"/>
                      <a:pt x="11575" y="381965"/>
                    </a:cubicBezTo>
                    <a:cubicBezTo>
                      <a:pt x="31431" y="367782"/>
                      <a:pt x="57874" y="366531"/>
                      <a:pt x="81023" y="358815"/>
                    </a:cubicBezTo>
                    <a:cubicBezTo>
                      <a:pt x="92598" y="354957"/>
                      <a:pt x="103783" y="349634"/>
                      <a:pt x="115747" y="347241"/>
                    </a:cubicBezTo>
                    <a:cubicBezTo>
                      <a:pt x="200372" y="330315"/>
                      <a:pt x="154145" y="338448"/>
                      <a:pt x="254643" y="324091"/>
                    </a:cubicBezTo>
                    <a:cubicBezTo>
                      <a:pt x="270076" y="316375"/>
                      <a:pt x="285083" y="307739"/>
                      <a:pt x="300942" y="300942"/>
                    </a:cubicBezTo>
                    <a:cubicBezTo>
                      <a:pt x="312156" y="296136"/>
                      <a:pt x="325001" y="295292"/>
                      <a:pt x="335666" y="289367"/>
                    </a:cubicBezTo>
                    <a:cubicBezTo>
                      <a:pt x="359987" y="275855"/>
                      <a:pt x="381965" y="258501"/>
                      <a:pt x="405114" y="243068"/>
                    </a:cubicBezTo>
                    <a:cubicBezTo>
                      <a:pt x="416689" y="235352"/>
                      <a:pt x="426641" y="224318"/>
                      <a:pt x="439838" y="219919"/>
                    </a:cubicBezTo>
                    <a:cubicBezTo>
                      <a:pt x="451413" y="216061"/>
                      <a:pt x="463897" y="214269"/>
                      <a:pt x="474562" y="208344"/>
                    </a:cubicBezTo>
                    <a:cubicBezTo>
                      <a:pt x="593962" y="142011"/>
                      <a:pt x="500162" y="176662"/>
                      <a:pt x="578734" y="150471"/>
                    </a:cubicBezTo>
                    <a:cubicBezTo>
                      <a:pt x="621557" y="107650"/>
                      <a:pt x="592805" y="133374"/>
                      <a:pt x="671332" y="81023"/>
                    </a:cubicBezTo>
                    <a:lnTo>
                      <a:pt x="706056" y="57874"/>
                    </a:lnTo>
                    <a:lnTo>
                      <a:pt x="740780" y="0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B754466F-A894-41ED-B8B5-91EB98375B08}"/>
                </a:ext>
              </a:extLst>
            </p:cNvPr>
            <p:cNvGrpSpPr/>
            <p:nvPr/>
          </p:nvGrpSpPr>
          <p:grpSpPr>
            <a:xfrm>
              <a:off x="6948584" y="1987312"/>
              <a:ext cx="579170" cy="524301"/>
              <a:chOff x="1114379" y="1338865"/>
              <a:chExt cx="579170" cy="524301"/>
            </a:xfrm>
          </p:grpSpPr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F8C266F8-3330-4D7A-BADA-71A2848AA38B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5" name="Picture 244">
                <a:extLst>
                  <a:ext uri="{FF2B5EF4-FFF2-40B4-BE49-F238E27FC236}">
                    <a16:creationId xmlns:a16="http://schemas.microsoft.com/office/drawing/2014/main" id="{1AA597C6-F1A7-4526-A264-E36FFBE59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8A888D70-9B1B-4A5B-91CB-D3F2D8D2D4E5}"/>
              </a:ext>
            </a:extLst>
          </p:cNvPr>
          <p:cNvSpPr/>
          <p:nvPr/>
        </p:nvSpPr>
        <p:spPr>
          <a:xfrm>
            <a:off x="3652841" y="6053477"/>
            <a:ext cx="658449" cy="602114"/>
          </a:xfrm>
          <a:prstGeom prst="star5">
            <a:avLst>
              <a:gd name="adj" fmla="val 25820"/>
              <a:gd name="hf" fmla="val 105146"/>
              <a:gd name="vf" fmla="val 11055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Star: 5 Points 248">
            <a:extLst>
              <a:ext uri="{FF2B5EF4-FFF2-40B4-BE49-F238E27FC236}">
                <a16:creationId xmlns:a16="http://schemas.microsoft.com/office/drawing/2014/main" id="{9F70A046-361C-47AD-9E31-A8F852E57150}"/>
              </a:ext>
            </a:extLst>
          </p:cNvPr>
          <p:cNvSpPr/>
          <p:nvPr/>
        </p:nvSpPr>
        <p:spPr>
          <a:xfrm>
            <a:off x="8066360" y="6053477"/>
            <a:ext cx="658449" cy="602114"/>
          </a:xfrm>
          <a:prstGeom prst="star5">
            <a:avLst>
              <a:gd name="adj" fmla="val 25820"/>
              <a:gd name="hf" fmla="val 105146"/>
              <a:gd name="vf" fmla="val 11055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BF2FE-56D4-420D-BDB2-94B786E3F53A}"/>
              </a:ext>
            </a:extLst>
          </p:cNvPr>
          <p:cNvSpPr/>
          <p:nvPr/>
        </p:nvSpPr>
        <p:spPr>
          <a:xfrm>
            <a:off x="1447275" y="5992130"/>
            <a:ext cx="9220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SPIN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5E9DEDE-9217-4414-A8E1-9098CBAA18BB}"/>
              </a:ext>
            </a:extLst>
          </p:cNvPr>
          <p:cNvSpPr/>
          <p:nvPr/>
        </p:nvSpPr>
        <p:spPr>
          <a:xfrm>
            <a:off x="1607521" y="5126002"/>
            <a:ext cx="648000" cy="720000"/>
          </a:xfrm>
          <a:prstGeom prst="roundRect">
            <a:avLst>
              <a:gd name="adj" fmla="val 23853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5B401F90-907F-46E5-AF9E-1F9DC9A0ECA5}"/>
              </a:ext>
            </a:extLst>
          </p:cNvPr>
          <p:cNvSpPr/>
          <p:nvPr/>
        </p:nvSpPr>
        <p:spPr>
          <a:xfrm>
            <a:off x="9967257" y="4953106"/>
            <a:ext cx="915842" cy="1040452"/>
          </a:xfrm>
          <a:prstGeom prst="roundRect">
            <a:avLst>
              <a:gd name="adj" fmla="val 23853"/>
            </a:avLst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002DD5B-6AB6-4ECD-9EB6-F8BAF4BEAAD4}"/>
              </a:ext>
            </a:extLst>
          </p:cNvPr>
          <p:cNvSpPr/>
          <p:nvPr/>
        </p:nvSpPr>
        <p:spPr>
          <a:xfrm>
            <a:off x="9802159" y="5976006"/>
            <a:ext cx="1220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405A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CLEAR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E106B889-E040-4184-80F2-5C321C73A4DB}"/>
              </a:ext>
            </a:extLst>
          </p:cNvPr>
          <p:cNvSpPr/>
          <p:nvPr/>
        </p:nvSpPr>
        <p:spPr>
          <a:xfrm>
            <a:off x="10101178" y="5113332"/>
            <a:ext cx="648000" cy="720000"/>
          </a:xfrm>
          <a:prstGeom prst="roundRect">
            <a:avLst>
              <a:gd name="adj" fmla="val 33264"/>
            </a:avLst>
          </a:prstGeom>
          <a:gradFill flip="none" rotWithShape="1">
            <a:gsLst>
              <a:gs pos="0">
                <a:srgbClr val="D034D4">
                  <a:shade val="30000"/>
                  <a:satMod val="115000"/>
                </a:srgbClr>
              </a:gs>
              <a:gs pos="50000">
                <a:srgbClr val="D034D4">
                  <a:shade val="67500"/>
                  <a:satMod val="115000"/>
                </a:srgbClr>
              </a:gs>
              <a:gs pos="100000">
                <a:srgbClr val="D034D4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58E76E22-6D64-4706-A1B5-503A9A8BF803}"/>
              </a:ext>
            </a:extLst>
          </p:cNvPr>
          <p:cNvSpPr/>
          <p:nvPr/>
        </p:nvSpPr>
        <p:spPr>
          <a:xfrm>
            <a:off x="142610" y="157657"/>
            <a:ext cx="25122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LEVEL 1</a:t>
            </a:r>
          </a:p>
        </p:txBody>
      </p:sp>
      <p:sp>
        <p:nvSpPr>
          <p:cNvPr id="248" name="Rectangle 2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3633371-809F-4825-B379-9B18DA665261}"/>
              </a:ext>
            </a:extLst>
          </p:cNvPr>
          <p:cNvSpPr/>
          <p:nvPr/>
        </p:nvSpPr>
        <p:spPr>
          <a:xfrm>
            <a:off x="9281740" y="348292"/>
            <a:ext cx="2475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NEXT LEVEL</a:t>
            </a:r>
          </a:p>
        </p:txBody>
      </p:sp>
      <p:sp>
        <p:nvSpPr>
          <p:cNvPr id="253" name="Rectangle 2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33C89D4-4D27-4271-BD8C-F0EFFAADF747}"/>
              </a:ext>
            </a:extLst>
          </p:cNvPr>
          <p:cNvSpPr/>
          <p:nvPr/>
        </p:nvSpPr>
        <p:spPr>
          <a:xfrm>
            <a:off x="10591393" y="1154849"/>
            <a:ext cx="1165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8734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7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2" dur="7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4" dur="7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6" dur="7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8" dur="7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0" dur="7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2" dur="7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4" dur="7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6" dur="7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8" dur="7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0" dur="7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2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4" dur="7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6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8" dur="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0" dur="7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2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4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6" dur="7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8" dur="7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0" dur="7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7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7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7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7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7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7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7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7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7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7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7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4" dur="7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6" dur="7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8" dur="7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0" dur="7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2" dur="7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4" dur="7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6" dur="7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8" dur="7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0" dur="7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2" dur="7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4" dur="7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  <p:bldLst>
      <p:bldP spid="6" grpId="0" animBg="1"/>
      <p:bldP spid="2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7838B2DB-8FFA-48D5-A30D-FE423CA5DD8D}"/>
              </a:ext>
            </a:extLst>
          </p:cNvPr>
          <p:cNvSpPr/>
          <p:nvPr/>
        </p:nvSpPr>
        <p:spPr>
          <a:xfrm>
            <a:off x="1474002" y="4971735"/>
            <a:ext cx="915842" cy="1040452"/>
          </a:xfrm>
          <a:prstGeom prst="roundRect">
            <a:avLst>
              <a:gd name="adj" fmla="val 23853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CF617A6-BD8F-47F5-91EF-D8F86EF01147}"/>
              </a:ext>
            </a:extLst>
          </p:cNvPr>
          <p:cNvSpPr/>
          <p:nvPr/>
        </p:nvSpPr>
        <p:spPr>
          <a:xfrm>
            <a:off x="3192905" y="1632923"/>
            <a:ext cx="5977387" cy="5221779"/>
          </a:xfrm>
          <a:prstGeom prst="triangle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D9E5AF-713C-4DE5-A10F-AE823C0C718F}"/>
              </a:ext>
            </a:extLst>
          </p:cNvPr>
          <p:cNvSpPr/>
          <p:nvPr/>
        </p:nvSpPr>
        <p:spPr>
          <a:xfrm>
            <a:off x="3020390" y="376558"/>
            <a:ext cx="6299755" cy="6267383"/>
          </a:xfrm>
          <a:prstGeom prst="ellipse">
            <a:avLst/>
          </a:prstGeom>
          <a:effectLst>
            <a:outerShdw blurRad="165100" dist="279400" dir="5400000" sx="101000" sy="101000" algn="t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0" name="Picture 169" descr="A picture containing clock&#10;&#10;Description automatically generated">
            <a:extLst>
              <a:ext uri="{FF2B5EF4-FFF2-40B4-BE49-F238E27FC236}">
                <a16:creationId xmlns:a16="http://schemas.microsoft.com/office/drawing/2014/main" id="{5B030BCF-8012-4E2D-9CC7-C7F0556A4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55" y="37452"/>
            <a:ext cx="6640300" cy="684282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31" name="TOP 6 Group 30">
            <a:extLst>
              <a:ext uri="{FF2B5EF4-FFF2-40B4-BE49-F238E27FC236}">
                <a16:creationId xmlns:a16="http://schemas.microsoft.com/office/drawing/2014/main" id="{6F60F4DB-27A2-486B-9251-7833BF2D58A5}"/>
              </a:ext>
            </a:extLst>
          </p:cNvPr>
          <p:cNvGrpSpPr/>
          <p:nvPr/>
        </p:nvGrpSpPr>
        <p:grpSpPr>
          <a:xfrm rot="10800000">
            <a:off x="4214827" y="213024"/>
            <a:ext cx="3786400" cy="6491678"/>
            <a:chOff x="4320049" y="132321"/>
            <a:chExt cx="3786400" cy="649167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AFAB2D-5A5E-47EE-B24B-DCF249A24218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C8BB24-65C9-44B5-B2E4-25AB58308335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TOP 8 Group 36">
            <a:extLst>
              <a:ext uri="{FF2B5EF4-FFF2-40B4-BE49-F238E27FC236}">
                <a16:creationId xmlns:a16="http://schemas.microsoft.com/office/drawing/2014/main" id="{43701D37-8EE1-4BD7-8A2D-A13E817272DC}"/>
              </a:ext>
            </a:extLst>
          </p:cNvPr>
          <p:cNvGrpSpPr/>
          <p:nvPr/>
        </p:nvGrpSpPr>
        <p:grpSpPr>
          <a:xfrm rot="-6480000">
            <a:off x="4215483" y="213335"/>
            <a:ext cx="3786400" cy="6491678"/>
            <a:chOff x="4320049" y="132321"/>
            <a:chExt cx="3786400" cy="649167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C2175EE-3AF1-4703-B093-F9E0D927FB1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3917A2D-3873-4010-BDF8-6643E1444F11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TOP 9 Group 39">
            <a:extLst>
              <a:ext uri="{FF2B5EF4-FFF2-40B4-BE49-F238E27FC236}">
                <a16:creationId xmlns:a16="http://schemas.microsoft.com/office/drawing/2014/main" id="{37B45296-C38D-498C-9E56-F885ACB3E39C}"/>
              </a:ext>
            </a:extLst>
          </p:cNvPr>
          <p:cNvGrpSpPr/>
          <p:nvPr/>
        </p:nvGrpSpPr>
        <p:grpSpPr>
          <a:xfrm rot="-4320000">
            <a:off x="4215484" y="204005"/>
            <a:ext cx="3786400" cy="6491678"/>
            <a:chOff x="4320049" y="132321"/>
            <a:chExt cx="3786400" cy="649167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67D404B-85C0-49CB-80D1-4E36404A1BB1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60F4EC0-7B0A-4B92-9297-9F6210FCEA54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TOP 10 Group 42">
            <a:extLst>
              <a:ext uri="{FF2B5EF4-FFF2-40B4-BE49-F238E27FC236}">
                <a16:creationId xmlns:a16="http://schemas.microsoft.com/office/drawing/2014/main" id="{E80FCAA0-B67E-47FC-9579-D6409BC8F5C1}"/>
              </a:ext>
            </a:extLst>
          </p:cNvPr>
          <p:cNvGrpSpPr/>
          <p:nvPr/>
        </p:nvGrpSpPr>
        <p:grpSpPr>
          <a:xfrm rot="-2160000">
            <a:off x="4214826" y="213024"/>
            <a:ext cx="3786400" cy="6491678"/>
            <a:chOff x="4320049" y="132321"/>
            <a:chExt cx="3786400" cy="649167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6259D6-7613-45D9-8EA9-FBA825AFE1EE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0DC345-F429-40A7-8C5C-0252723FEDE7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TOP 5 Group 45">
            <a:extLst>
              <a:ext uri="{FF2B5EF4-FFF2-40B4-BE49-F238E27FC236}">
                <a16:creationId xmlns:a16="http://schemas.microsoft.com/office/drawing/2014/main" id="{AA1F7B09-C500-4F50-BE24-A5ADC8147BAD}"/>
              </a:ext>
            </a:extLst>
          </p:cNvPr>
          <p:cNvGrpSpPr/>
          <p:nvPr/>
        </p:nvGrpSpPr>
        <p:grpSpPr>
          <a:xfrm rot="8640000">
            <a:off x="4214826" y="213024"/>
            <a:ext cx="3786400" cy="6491678"/>
            <a:chOff x="4320049" y="132321"/>
            <a:chExt cx="3786400" cy="6491678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14C8587-F2ED-42D3-9D70-300F7681839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540C89A-2FD0-4748-8C41-E58744F28AD8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TOP 4 Group 48">
            <a:extLst>
              <a:ext uri="{FF2B5EF4-FFF2-40B4-BE49-F238E27FC236}">
                <a16:creationId xmlns:a16="http://schemas.microsoft.com/office/drawing/2014/main" id="{2B40FBAE-98FD-45B8-ACB7-01582FAE7D2F}"/>
              </a:ext>
            </a:extLst>
          </p:cNvPr>
          <p:cNvGrpSpPr/>
          <p:nvPr/>
        </p:nvGrpSpPr>
        <p:grpSpPr>
          <a:xfrm rot="6480000">
            <a:off x="4215484" y="223210"/>
            <a:ext cx="3786400" cy="6491678"/>
            <a:chOff x="4320049" y="132321"/>
            <a:chExt cx="3786400" cy="6491678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EBA10F7-25E0-4456-99D9-4D085713CE9A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74C76CB-4ACA-4CE8-BB68-D6034F362BDC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TOP 3 Group 51">
            <a:extLst>
              <a:ext uri="{FF2B5EF4-FFF2-40B4-BE49-F238E27FC236}">
                <a16:creationId xmlns:a16="http://schemas.microsoft.com/office/drawing/2014/main" id="{2D97EE79-3185-4667-B5DD-C7FDDE470CD1}"/>
              </a:ext>
            </a:extLst>
          </p:cNvPr>
          <p:cNvGrpSpPr/>
          <p:nvPr/>
        </p:nvGrpSpPr>
        <p:grpSpPr>
          <a:xfrm rot="4320000">
            <a:off x="4215484" y="223210"/>
            <a:ext cx="3786400" cy="6491678"/>
            <a:chOff x="4320049" y="132321"/>
            <a:chExt cx="3786400" cy="6491678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5686DDA-3EE0-4FBC-9E56-872BB332F6A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52580C7-52AB-46D1-B2F7-B03666AEAEAA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TOP 2 Group 54">
            <a:extLst>
              <a:ext uri="{FF2B5EF4-FFF2-40B4-BE49-F238E27FC236}">
                <a16:creationId xmlns:a16="http://schemas.microsoft.com/office/drawing/2014/main" id="{C5A524EC-4FAB-40D7-B011-FF964A5144D0}"/>
              </a:ext>
            </a:extLst>
          </p:cNvPr>
          <p:cNvGrpSpPr/>
          <p:nvPr/>
        </p:nvGrpSpPr>
        <p:grpSpPr>
          <a:xfrm rot="2160000">
            <a:off x="4214826" y="213024"/>
            <a:ext cx="3786400" cy="6491678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ED98E3-8D3A-4888-A551-B24F721CBD04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7B9C61D-8274-4314-9673-C7AA5B150E2B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TOP 1 Group 66">
            <a:extLst>
              <a:ext uri="{FF2B5EF4-FFF2-40B4-BE49-F238E27FC236}">
                <a16:creationId xmlns:a16="http://schemas.microsoft.com/office/drawing/2014/main" id="{9B90B64F-4AAB-43DC-9863-F8BD301A2E82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320049" y="132321"/>
            <a:chExt cx="3786400" cy="6491678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9C14A59-88F1-48C0-B0A3-1A93B4DB9ED4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B24C055-A008-40B4-8004-0B90814BE69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814FE1-7374-49A1-B893-7ED0BCAAACA1}"/>
              </a:ext>
            </a:extLst>
          </p:cNvPr>
          <p:cNvCxnSpPr>
            <a:cxnSpLocks/>
          </p:cNvCxnSpPr>
          <p:nvPr/>
        </p:nvCxnSpPr>
        <p:spPr>
          <a:xfrm>
            <a:off x="6108026" y="29863"/>
            <a:ext cx="0" cy="685800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TOP 7 Group 33">
            <a:extLst>
              <a:ext uri="{FF2B5EF4-FFF2-40B4-BE49-F238E27FC236}">
                <a16:creationId xmlns:a16="http://schemas.microsoft.com/office/drawing/2014/main" id="{22DC6968-FFA2-4022-B217-697D846D8A43}"/>
              </a:ext>
            </a:extLst>
          </p:cNvPr>
          <p:cNvGrpSpPr/>
          <p:nvPr/>
        </p:nvGrpSpPr>
        <p:grpSpPr>
          <a:xfrm rot="-8640000">
            <a:off x="4214826" y="213024"/>
            <a:ext cx="3786400" cy="6491678"/>
            <a:chOff x="4320049" y="132321"/>
            <a:chExt cx="3786400" cy="6491678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2C0C817-1198-4E14-B618-A01E232118D3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03135BE-258F-4EDC-A175-4C0A317A343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K 2 Group 2">
            <a:extLst>
              <a:ext uri="{FF2B5EF4-FFF2-40B4-BE49-F238E27FC236}">
                <a16:creationId xmlns:a16="http://schemas.microsoft.com/office/drawing/2014/main" id="{B0B97E40-2446-428E-8676-40DEF0E3F0A3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E5F762E-DD99-4951-A63F-9EF20E8B98BB}"/>
                </a:ext>
              </a:extLst>
            </p:cNvPr>
            <p:cNvGrpSpPr/>
            <p:nvPr/>
          </p:nvGrpSpPr>
          <p:grpSpPr>
            <a:xfrm rot="216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2AEF7EE-92B3-49EC-9A35-DFE13873DCE0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D034D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56C9C71-7807-498D-9545-E9B5E94A9896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C8FBD6E2-24FF-4557-9FB0-549754356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7125575" y="2049101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4" name="K 4 Group 4">
            <a:extLst>
              <a:ext uri="{FF2B5EF4-FFF2-40B4-BE49-F238E27FC236}">
                <a16:creationId xmlns:a16="http://schemas.microsoft.com/office/drawing/2014/main" id="{BF9AE7E3-F572-4524-B39A-985AEF20C5D0}"/>
              </a:ext>
            </a:extLst>
          </p:cNvPr>
          <p:cNvGrpSpPr/>
          <p:nvPr/>
        </p:nvGrpSpPr>
        <p:grpSpPr>
          <a:xfrm>
            <a:off x="2862187" y="1565663"/>
            <a:ext cx="6491678" cy="3786400"/>
            <a:chOff x="2862843" y="1575849"/>
            <a:chExt cx="6491678" cy="378640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93D9AE4-B3FE-4418-9AA3-D5FB03AFC04D}"/>
                </a:ext>
              </a:extLst>
            </p:cNvPr>
            <p:cNvGrpSpPr/>
            <p:nvPr/>
          </p:nvGrpSpPr>
          <p:grpSpPr>
            <a:xfrm rot="648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E240CFA-F1A7-4C4E-B26E-E33FF9652641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3902F43-3599-4F81-BA4E-7D420F0B833C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F747C6EF-18A5-441A-BFE7-E9A67402F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7626509" y="4295139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9" name="K 3 Group 3">
            <a:extLst>
              <a:ext uri="{FF2B5EF4-FFF2-40B4-BE49-F238E27FC236}">
                <a16:creationId xmlns:a16="http://schemas.microsoft.com/office/drawing/2014/main" id="{B654EB2A-8699-420D-AEA6-FD8C79E70CCF}"/>
              </a:ext>
            </a:extLst>
          </p:cNvPr>
          <p:cNvGrpSpPr/>
          <p:nvPr/>
        </p:nvGrpSpPr>
        <p:grpSpPr>
          <a:xfrm>
            <a:off x="2862187" y="1565663"/>
            <a:ext cx="6491678" cy="3786400"/>
            <a:chOff x="2862843" y="1575849"/>
            <a:chExt cx="6491678" cy="3786400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9E22087-AEFA-40A4-9C18-5E353123DB36}"/>
                </a:ext>
              </a:extLst>
            </p:cNvPr>
            <p:cNvGrpSpPr/>
            <p:nvPr/>
          </p:nvGrpSpPr>
          <p:grpSpPr>
            <a:xfrm rot="432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B71DF93-3782-40BD-9ACF-56052EFC0E74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A1533D8-5855-4DA2-B445-F99C9147EED3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05180507-4772-4C29-A625-70596F256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7793693" y="3112638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4" name="K 5 Group 5">
            <a:extLst>
              <a:ext uri="{FF2B5EF4-FFF2-40B4-BE49-F238E27FC236}">
                <a16:creationId xmlns:a16="http://schemas.microsoft.com/office/drawing/2014/main" id="{43B7266C-70A6-4B22-B4BF-35052F334AD2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718535D-D75C-42FB-A61E-5FA26BDA0C00}"/>
                </a:ext>
              </a:extLst>
            </p:cNvPr>
            <p:cNvGrpSpPr/>
            <p:nvPr/>
          </p:nvGrpSpPr>
          <p:grpSpPr>
            <a:xfrm rot="864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B40E141-25C7-4543-A069-DB6DEE41D210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BB07AA2-AAFF-4F25-A352-A748A9D51DA6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157E22EB-B4F1-4415-B664-13C921BE0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6739509" y="4920824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9" name="K 1 Group 1">
            <a:extLst>
              <a:ext uri="{FF2B5EF4-FFF2-40B4-BE49-F238E27FC236}">
                <a16:creationId xmlns:a16="http://schemas.microsoft.com/office/drawing/2014/main" id="{3DAAED0C-B560-40B5-91BD-223343C2FFA2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CBD04FD-1599-421D-9196-487471779945}"/>
                </a:ext>
              </a:extLst>
            </p:cNvPr>
            <p:cNvGrpSpPr/>
            <p:nvPr/>
          </p:nvGrpSpPr>
          <p:grpSpPr>
            <a:xfrm>
              <a:off x="4215482" y="223210"/>
              <a:ext cx="3786400" cy="6491678"/>
              <a:chOff x="4320049" y="132321"/>
              <a:chExt cx="3786400" cy="6491678"/>
            </a:xfrm>
            <a:solidFill>
              <a:srgbClr val="000000">
                <a:alpha val="0"/>
              </a:srgbClr>
            </a:solidFill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E67176F-6509-47A5-9209-348396C1F1D7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37C0F5B3-352C-4BBD-8F0C-B06E6D1C7DCA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25514AC1-AB77-47DB-B5AD-B0003813A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6701802" y="1002256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4" name="K 7 Group 7">
            <a:extLst>
              <a:ext uri="{FF2B5EF4-FFF2-40B4-BE49-F238E27FC236}">
                <a16:creationId xmlns:a16="http://schemas.microsoft.com/office/drawing/2014/main" id="{D2273D12-0781-4480-86FF-F522274A44CB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F79590B-5757-41F0-98AB-D80CA771FAC4}"/>
                </a:ext>
              </a:extLst>
            </p:cNvPr>
            <p:cNvGrpSpPr/>
            <p:nvPr/>
          </p:nvGrpSpPr>
          <p:grpSpPr>
            <a:xfrm rot="-864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C2CADE2-A02C-4CA3-A5E9-1CF449FE82B4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6D5CF3C-F3DD-4C3A-8B42-D9B3D658B8FE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A1796DB6-DC8F-4AB3-BC7D-DF2A88F56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4547841" y="4295139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9" name="K 8 Group 8">
            <a:extLst>
              <a:ext uri="{FF2B5EF4-FFF2-40B4-BE49-F238E27FC236}">
                <a16:creationId xmlns:a16="http://schemas.microsoft.com/office/drawing/2014/main" id="{0D8A1C36-109F-4779-AA0C-DED168B02894}"/>
              </a:ext>
            </a:extLst>
          </p:cNvPr>
          <p:cNvGrpSpPr/>
          <p:nvPr/>
        </p:nvGrpSpPr>
        <p:grpSpPr>
          <a:xfrm>
            <a:off x="2862187" y="1565663"/>
            <a:ext cx="6491678" cy="3786400"/>
            <a:chOff x="2862843" y="1575849"/>
            <a:chExt cx="6491678" cy="378640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7B11B2F0-43F2-4022-A15F-0E63BA5137CD}"/>
                </a:ext>
              </a:extLst>
            </p:cNvPr>
            <p:cNvGrpSpPr/>
            <p:nvPr/>
          </p:nvGrpSpPr>
          <p:grpSpPr>
            <a:xfrm rot="-648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8BEE1C6D-9A19-41CA-8F71-4FCF0AE40378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542297F-9AA1-4006-95DC-CB0E8C0004BC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FA4F0307-E5FB-49C6-8D2D-FF5080819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4870799" y="3130664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4" name="K 9 Group 9">
            <a:extLst>
              <a:ext uri="{FF2B5EF4-FFF2-40B4-BE49-F238E27FC236}">
                <a16:creationId xmlns:a16="http://schemas.microsoft.com/office/drawing/2014/main" id="{DDBB7CB4-D6FE-4808-9CD7-21C3927B6931}"/>
              </a:ext>
            </a:extLst>
          </p:cNvPr>
          <p:cNvGrpSpPr/>
          <p:nvPr/>
        </p:nvGrpSpPr>
        <p:grpSpPr>
          <a:xfrm>
            <a:off x="2862187" y="1565663"/>
            <a:ext cx="6491678" cy="3786400"/>
            <a:chOff x="2862843" y="1575849"/>
            <a:chExt cx="6491678" cy="3786400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DDEDB73A-9E36-40E4-B0A3-504419044A7E}"/>
                </a:ext>
              </a:extLst>
            </p:cNvPr>
            <p:cNvGrpSpPr/>
            <p:nvPr/>
          </p:nvGrpSpPr>
          <p:grpSpPr>
            <a:xfrm rot="-432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8E72104D-E083-48F3-AC68-D1407A94F9C1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56631D9-FE70-4DD0-AE0A-621A6071F3CB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6338A5FB-4B09-4724-97D4-8E1E20C7A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4547842" y="2071392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9" name="K 10 Group 10">
            <a:extLst>
              <a:ext uri="{FF2B5EF4-FFF2-40B4-BE49-F238E27FC236}">
                <a16:creationId xmlns:a16="http://schemas.microsoft.com/office/drawing/2014/main" id="{F3684581-239B-4F3E-84C2-ACCFB9417E1C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F9808792-AB79-4283-9289-F4FD11A57AEE}"/>
                </a:ext>
              </a:extLst>
            </p:cNvPr>
            <p:cNvGrpSpPr/>
            <p:nvPr/>
          </p:nvGrpSpPr>
          <p:grpSpPr>
            <a:xfrm rot="-216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755EA7E0-8383-418B-AFEF-72B8F505B0C4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F1FFA9C-2355-48E0-9CFD-3BD96471B716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AFBB3129-4D12-44CE-B29B-A176A0C3A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5204046" y="1014915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5" name="K 6 Group 12">
            <a:extLst>
              <a:ext uri="{FF2B5EF4-FFF2-40B4-BE49-F238E27FC236}">
                <a16:creationId xmlns:a16="http://schemas.microsoft.com/office/drawing/2014/main" id="{736E0EA5-B5F1-4D3A-B1D7-E663735E886C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02800" y="183161"/>
            <a:chExt cx="3786400" cy="6491678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875F6C4-6E9A-4188-942A-7FDBDBDEF5F1}"/>
                </a:ext>
              </a:extLst>
            </p:cNvPr>
            <p:cNvGrpSpPr/>
            <p:nvPr/>
          </p:nvGrpSpPr>
          <p:grpSpPr>
            <a:xfrm rot="10800000">
              <a:off x="4202800" y="183161"/>
              <a:ext cx="3786400" cy="6491678"/>
              <a:chOff x="4320049" y="132321"/>
              <a:chExt cx="3786400" cy="6491678"/>
            </a:xfrm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8146C3C-8C00-4761-B1B8-96AF0B285715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7E70922-8D6D-44AF-8184-5C082B1BA466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0D1B534A-184C-4777-A516-EA7FD9F00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5511812" y="4735217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6" name="Top L hand Group 15">
            <a:extLst>
              <a:ext uri="{FF2B5EF4-FFF2-40B4-BE49-F238E27FC236}">
                <a16:creationId xmlns:a16="http://schemas.microsoft.com/office/drawing/2014/main" id="{D3FD0538-2641-49C5-9F30-EB65A325B68E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63425CC-26E1-480C-B354-2237AB7A6AB5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EE2E90C-75DD-4F5A-AFC0-2C3ECEF0DE22}"/>
                </a:ext>
              </a:extLst>
            </p:cNvPr>
            <p:cNvSpPr/>
            <p:nvPr/>
          </p:nvSpPr>
          <p:spPr>
            <a:xfrm>
              <a:off x="7346145" y="981244"/>
              <a:ext cx="798653" cy="925975"/>
            </a:xfrm>
            <a:custGeom>
              <a:avLst/>
              <a:gdLst>
                <a:gd name="connsiteX0" fmla="*/ 266218 w 798653"/>
                <a:gd name="connsiteY0" fmla="*/ 879676 h 925975"/>
                <a:gd name="connsiteX1" fmla="*/ 289367 w 798653"/>
                <a:gd name="connsiteY1" fmla="*/ 787079 h 925975"/>
                <a:gd name="connsiteX2" fmla="*/ 335666 w 798653"/>
                <a:gd name="connsiteY2" fmla="*/ 740780 h 925975"/>
                <a:gd name="connsiteX3" fmla="*/ 416689 w 798653"/>
                <a:gd name="connsiteY3" fmla="*/ 671332 h 925975"/>
                <a:gd name="connsiteX4" fmla="*/ 462988 w 798653"/>
                <a:gd name="connsiteY4" fmla="*/ 601884 h 925975"/>
                <a:gd name="connsiteX5" fmla="*/ 486137 w 798653"/>
                <a:gd name="connsiteY5" fmla="*/ 567160 h 925975"/>
                <a:gd name="connsiteX6" fmla="*/ 520861 w 798653"/>
                <a:gd name="connsiteY6" fmla="*/ 532436 h 925975"/>
                <a:gd name="connsiteX7" fmla="*/ 544010 w 798653"/>
                <a:gd name="connsiteY7" fmla="*/ 497712 h 925975"/>
                <a:gd name="connsiteX8" fmla="*/ 601884 w 798653"/>
                <a:gd name="connsiteY8" fmla="*/ 451413 h 925975"/>
                <a:gd name="connsiteX9" fmla="*/ 682907 w 798653"/>
                <a:gd name="connsiteY9" fmla="*/ 428264 h 925975"/>
                <a:gd name="connsiteX10" fmla="*/ 729205 w 798653"/>
                <a:gd name="connsiteY10" fmla="*/ 370390 h 925975"/>
                <a:gd name="connsiteX11" fmla="*/ 775504 w 798653"/>
                <a:gd name="connsiteY11" fmla="*/ 312517 h 925975"/>
                <a:gd name="connsiteX12" fmla="*/ 798653 w 798653"/>
                <a:gd name="connsiteY12" fmla="*/ 243069 h 925975"/>
                <a:gd name="connsiteX13" fmla="*/ 763929 w 798653"/>
                <a:gd name="connsiteY13" fmla="*/ 23150 h 925975"/>
                <a:gd name="connsiteX14" fmla="*/ 740780 w 798653"/>
                <a:gd name="connsiteY14" fmla="*/ 0 h 925975"/>
                <a:gd name="connsiteX15" fmla="*/ 671332 w 798653"/>
                <a:gd name="connsiteY15" fmla="*/ 11575 h 925975"/>
                <a:gd name="connsiteX16" fmla="*/ 601884 w 798653"/>
                <a:gd name="connsiteY16" fmla="*/ 34725 h 925975"/>
                <a:gd name="connsiteX17" fmla="*/ 544010 w 798653"/>
                <a:gd name="connsiteY17" fmla="*/ 92598 h 925975"/>
                <a:gd name="connsiteX18" fmla="*/ 486137 w 798653"/>
                <a:gd name="connsiteY18" fmla="*/ 162046 h 925975"/>
                <a:gd name="connsiteX19" fmla="*/ 451413 w 798653"/>
                <a:gd name="connsiteY19" fmla="*/ 289368 h 925975"/>
                <a:gd name="connsiteX20" fmla="*/ 416689 w 798653"/>
                <a:gd name="connsiteY20" fmla="*/ 312517 h 925975"/>
                <a:gd name="connsiteX21" fmla="*/ 370390 w 798653"/>
                <a:gd name="connsiteY21" fmla="*/ 358816 h 925975"/>
                <a:gd name="connsiteX22" fmla="*/ 358815 w 798653"/>
                <a:gd name="connsiteY22" fmla="*/ 393540 h 925975"/>
                <a:gd name="connsiteX23" fmla="*/ 335666 w 798653"/>
                <a:gd name="connsiteY23" fmla="*/ 428264 h 925975"/>
                <a:gd name="connsiteX24" fmla="*/ 266218 w 798653"/>
                <a:gd name="connsiteY24" fmla="*/ 474562 h 925975"/>
                <a:gd name="connsiteX25" fmla="*/ 208345 w 798653"/>
                <a:gd name="connsiteY25" fmla="*/ 520861 h 925975"/>
                <a:gd name="connsiteX26" fmla="*/ 185195 w 798653"/>
                <a:gd name="connsiteY26" fmla="*/ 544011 h 925975"/>
                <a:gd name="connsiteX27" fmla="*/ 81023 w 798653"/>
                <a:gd name="connsiteY27" fmla="*/ 601884 h 925975"/>
                <a:gd name="connsiteX28" fmla="*/ 57874 w 798653"/>
                <a:gd name="connsiteY28" fmla="*/ 636608 h 925975"/>
                <a:gd name="connsiteX29" fmla="*/ 23150 w 798653"/>
                <a:gd name="connsiteY29" fmla="*/ 648183 h 925975"/>
                <a:gd name="connsiteX30" fmla="*/ 0 w 798653"/>
                <a:gd name="connsiteY30" fmla="*/ 694481 h 925975"/>
                <a:gd name="connsiteX31" fmla="*/ 23150 w 798653"/>
                <a:gd name="connsiteY31" fmla="*/ 787079 h 925975"/>
                <a:gd name="connsiteX32" fmla="*/ 92598 w 798653"/>
                <a:gd name="connsiteY32" fmla="*/ 844952 h 925975"/>
                <a:gd name="connsiteX33" fmla="*/ 150471 w 798653"/>
                <a:gd name="connsiteY33" fmla="*/ 925975 h 925975"/>
                <a:gd name="connsiteX34" fmla="*/ 219919 w 798653"/>
                <a:gd name="connsiteY34" fmla="*/ 914400 h 925975"/>
                <a:gd name="connsiteX35" fmla="*/ 266218 w 798653"/>
                <a:gd name="connsiteY35" fmla="*/ 879676 h 92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8653" h="925975">
                  <a:moveTo>
                    <a:pt x="266218" y="879676"/>
                  </a:moveTo>
                  <a:cubicBezTo>
                    <a:pt x="277793" y="858456"/>
                    <a:pt x="279482" y="800918"/>
                    <a:pt x="289367" y="787079"/>
                  </a:cubicBezTo>
                  <a:cubicBezTo>
                    <a:pt x="302053" y="769319"/>
                    <a:pt x="317506" y="752887"/>
                    <a:pt x="335666" y="740780"/>
                  </a:cubicBezTo>
                  <a:cubicBezTo>
                    <a:pt x="367083" y="719836"/>
                    <a:pt x="394234" y="705014"/>
                    <a:pt x="416689" y="671332"/>
                  </a:cubicBezTo>
                  <a:lnTo>
                    <a:pt x="462988" y="601884"/>
                  </a:lnTo>
                  <a:cubicBezTo>
                    <a:pt x="470704" y="590309"/>
                    <a:pt x="476300" y="576997"/>
                    <a:pt x="486137" y="567160"/>
                  </a:cubicBezTo>
                  <a:cubicBezTo>
                    <a:pt x="497712" y="555585"/>
                    <a:pt x="510382" y="545011"/>
                    <a:pt x="520861" y="532436"/>
                  </a:cubicBezTo>
                  <a:cubicBezTo>
                    <a:pt x="529767" y="521749"/>
                    <a:pt x="535320" y="508575"/>
                    <a:pt x="544010" y="497712"/>
                  </a:cubicBezTo>
                  <a:cubicBezTo>
                    <a:pt x="558365" y="479768"/>
                    <a:pt x="581830" y="461440"/>
                    <a:pt x="601884" y="451413"/>
                  </a:cubicBezTo>
                  <a:cubicBezTo>
                    <a:pt x="618493" y="443108"/>
                    <a:pt x="668067" y="431974"/>
                    <a:pt x="682907" y="428264"/>
                  </a:cubicBezTo>
                  <a:cubicBezTo>
                    <a:pt x="738810" y="372359"/>
                    <a:pt x="670789" y="443409"/>
                    <a:pt x="729205" y="370390"/>
                  </a:cubicBezTo>
                  <a:cubicBezTo>
                    <a:pt x="753258" y="340324"/>
                    <a:pt x="757690" y="352600"/>
                    <a:pt x="775504" y="312517"/>
                  </a:cubicBezTo>
                  <a:cubicBezTo>
                    <a:pt x="785414" y="290219"/>
                    <a:pt x="798653" y="243069"/>
                    <a:pt x="798653" y="243069"/>
                  </a:cubicBezTo>
                  <a:cubicBezTo>
                    <a:pt x="798626" y="242718"/>
                    <a:pt x="796478" y="55701"/>
                    <a:pt x="763929" y="23150"/>
                  </a:cubicBezTo>
                  <a:lnTo>
                    <a:pt x="740780" y="0"/>
                  </a:lnTo>
                  <a:cubicBezTo>
                    <a:pt x="717631" y="3858"/>
                    <a:pt x="694100" y="5883"/>
                    <a:pt x="671332" y="11575"/>
                  </a:cubicBezTo>
                  <a:cubicBezTo>
                    <a:pt x="647659" y="17493"/>
                    <a:pt x="601884" y="34725"/>
                    <a:pt x="601884" y="34725"/>
                  </a:cubicBezTo>
                  <a:cubicBezTo>
                    <a:pt x="559442" y="98387"/>
                    <a:pt x="601885" y="44370"/>
                    <a:pt x="544010" y="92598"/>
                  </a:cubicBezTo>
                  <a:cubicBezTo>
                    <a:pt x="510589" y="120448"/>
                    <a:pt x="508899" y="127903"/>
                    <a:pt x="486137" y="162046"/>
                  </a:cubicBezTo>
                  <a:cubicBezTo>
                    <a:pt x="482527" y="180094"/>
                    <a:pt x="464967" y="280332"/>
                    <a:pt x="451413" y="289368"/>
                  </a:cubicBezTo>
                  <a:lnTo>
                    <a:pt x="416689" y="312517"/>
                  </a:lnTo>
                  <a:cubicBezTo>
                    <a:pt x="385822" y="405114"/>
                    <a:pt x="432122" y="297084"/>
                    <a:pt x="370390" y="358816"/>
                  </a:cubicBezTo>
                  <a:cubicBezTo>
                    <a:pt x="361763" y="367443"/>
                    <a:pt x="364271" y="382627"/>
                    <a:pt x="358815" y="393540"/>
                  </a:cubicBezTo>
                  <a:cubicBezTo>
                    <a:pt x="352594" y="405982"/>
                    <a:pt x="346135" y="419104"/>
                    <a:pt x="335666" y="428264"/>
                  </a:cubicBezTo>
                  <a:cubicBezTo>
                    <a:pt x="314728" y="446585"/>
                    <a:pt x="285891" y="454889"/>
                    <a:pt x="266218" y="474562"/>
                  </a:cubicBezTo>
                  <a:cubicBezTo>
                    <a:pt x="210328" y="530454"/>
                    <a:pt x="281346" y="462460"/>
                    <a:pt x="208345" y="520861"/>
                  </a:cubicBezTo>
                  <a:cubicBezTo>
                    <a:pt x="199823" y="527678"/>
                    <a:pt x="193925" y="537463"/>
                    <a:pt x="185195" y="544011"/>
                  </a:cubicBezTo>
                  <a:cubicBezTo>
                    <a:pt x="121517" y="591769"/>
                    <a:pt x="135159" y="583838"/>
                    <a:pt x="81023" y="601884"/>
                  </a:cubicBezTo>
                  <a:cubicBezTo>
                    <a:pt x="73307" y="613459"/>
                    <a:pt x="68737" y="627918"/>
                    <a:pt x="57874" y="636608"/>
                  </a:cubicBezTo>
                  <a:cubicBezTo>
                    <a:pt x="48347" y="644230"/>
                    <a:pt x="31777" y="639556"/>
                    <a:pt x="23150" y="648183"/>
                  </a:cubicBezTo>
                  <a:cubicBezTo>
                    <a:pt x="10949" y="660384"/>
                    <a:pt x="7717" y="679048"/>
                    <a:pt x="0" y="694481"/>
                  </a:cubicBezTo>
                  <a:cubicBezTo>
                    <a:pt x="1670" y="702830"/>
                    <a:pt x="12980" y="771825"/>
                    <a:pt x="23150" y="787079"/>
                  </a:cubicBezTo>
                  <a:cubicBezTo>
                    <a:pt x="40975" y="813816"/>
                    <a:pt x="66975" y="827870"/>
                    <a:pt x="92598" y="844952"/>
                  </a:cubicBezTo>
                  <a:cubicBezTo>
                    <a:pt x="119605" y="925975"/>
                    <a:pt x="92598" y="906683"/>
                    <a:pt x="150471" y="925975"/>
                  </a:cubicBezTo>
                  <a:cubicBezTo>
                    <a:pt x="173620" y="922117"/>
                    <a:pt x="197009" y="919491"/>
                    <a:pt x="219919" y="914400"/>
                  </a:cubicBezTo>
                  <a:cubicBezTo>
                    <a:pt x="231829" y="911753"/>
                    <a:pt x="254643" y="900896"/>
                    <a:pt x="266218" y="879676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9" name="Top L leg Group 36">
            <a:extLst>
              <a:ext uri="{FF2B5EF4-FFF2-40B4-BE49-F238E27FC236}">
                <a16:creationId xmlns:a16="http://schemas.microsoft.com/office/drawing/2014/main" id="{E2ABB6E5-F5A4-471F-A023-D87851CD143E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1907E3E-752A-4FDF-B38C-EF98DDA43A33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9469E48-C6D2-4428-AE5B-C9B919C5681A}"/>
                </a:ext>
              </a:extLst>
            </p:cNvPr>
            <p:cNvSpPr/>
            <p:nvPr/>
          </p:nvSpPr>
          <p:spPr>
            <a:xfrm flipH="1">
              <a:off x="7118853" y="4510943"/>
              <a:ext cx="1266251" cy="1365813"/>
            </a:xfrm>
            <a:custGeom>
              <a:avLst/>
              <a:gdLst>
                <a:gd name="connsiteX0" fmla="*/ 965309 w 1266251"/>
                <a:gd name="connsiteY0" fmla="*/ 0 h 1365813"/>
                <a:gd name="connsiteX1" fmla="*/ 1000033 w 1266251"/>
                <a:gd name="connsiteY1" fmla="*/ 57873 h 1365813"/>
                <a:gd name="connsiteX2" fmla="*/ 1034757 w 1266251"/>
                <a:gd name="connsiteY2" fmla="*/ 69448 h 1365813"/>
                <a:gd name="connsiteX3" fmla="*/ 1092630 w 1266251"/>
                <a:gd name="connsiteY3" fmla="*/ 104172 h 1365813"/>
                <a:gd name="connsiteX4" fmla="*/ 1254676 w 1266251"/>
                <a:gd name="connsiteY4" fmla="*/ 127321 h 1365813"/>
                <a:gd name="connsiteX5" fmla="*/ 1266251 w 1266251"/>
                <a:gd name="connsiteY5" fmla="*/ 162045 h 1365813"/>
                <a:gd name="connsiteX6" fmla="*/ 1243101 w 1266251"/>
                <a:gd name="connsiteY6" fmla="*/ 289367 h 1365813"/>
                <a:gd name="connsiteX7" fmla="*/ 1219952 w 1266251"/>
                <a:gd name="connsiteY7" fmla="*/ 324091 h 1365813"/>
                <a:gd name="connsiteX8" fmla="*/ 1208377 w 1266251"/>
                <a:gd name="connsiteY8" fmla="*/ 358815 h 1365813"/>
                <a:gd name="connsiteX9" fmla="*/ 1173653 w 1266251"/>
                <a:gd name="connsiteY9" fmla="*/ 381964 h 1365813"/>
                <a:gd name="connsiteX10" fmla="*/ 1127354 w 1266251"/>
                <a:gd name="connsiteY10" fmla="*/ 428263 h 1365813"/>
                <a:gd name="connsiteX11" fmla="*/ 1104205 w 1266251"/>
                <a:gd name="connsiteY11" fmla="*/ 451413 h 1365813"/>
                <a:gd name="connsiteX12" fmla="*/ 1000033 w 1266251"/>
                <a:gd name="connsiteY12" fmla="*/ 486137 h 1365813"/>
                <a:gd name="connsiteX13" fmla="*/ 965309 w 1266251"/>
                <a:gd name="connsiteY13" fmla="*/ 497711 h 1365813"/>
                <a:gd name="connsiteX14" fmla="*/ 942159 w 1266251"/>
                <a:gd name="connsiteY14" fmla="*/ 520861 h 1365813"/>
                <a:gd name="connsiteX15" fmla="*/ 872711 w 1266251"/>
                <a:gd name="connsiteY15" fmla="*/ 567159 h 1365813"/>
                <a:gd name="connsiteX16" fmla="*/ 849562 w 1266251"/>
                <a:gd name="connsiteY16" fmla="*/ 590309 h 1365813"/>
                <a:gd name="connsiteX17" fmla="*/ 837987 w 1266251"/>
                <a:gd name="connsiteY17" fmla="*/ 625033 h 1365813"/>
                <a:gd name="connsiteX18" fmla="*/ 803263 w 1266251"/>
                <a:gd name="connsiteY18" fmla="*/ 648182 h 1365813"/>
                <a:gd name="connsiteX19" fmla="*/ 780114 w 1266251"/>
                <a:gd name="connsiteY19" fmla="*/ 671332 h 1365813"/>
                <a:gd name="connsiteX20" fmla="*/ 733815 w 1266251"/>
                <a:gd name="connsiteY20" fmla="*/ 717630 h 1365813"/>
                <a:gd name="connsiteX21" fmla="*/ 687516 w 1266251"/>
                <a:gd name="connsiteY21" fmla="*/ 763929 h 1365813"/>
                <a:gd name="connsiteX22" fmla="*/ 664367 w 1266251"/>
                <a:gd name="connsiteY22" fmla="*/ 798653 h 1365813"/>
                <a:gd name="connsiteX23" fmla="*/ 629643 w 1266251"/>
                <a:gd name="connsiteY23" fmla="*/ 833377 h 1365813"/>
                <a:gd name="connsiteX24" fmla="*/ 618068 w 1266251"/>
                <a:gd name="connsiteY24" fmla="*/ 868101 h 1365813"/>
                <a:gd name="connsiteX25" fmla="*/ 629643 w 1266251"/>
                <a:gd name="connsiteY25" fmla="*/ 1041721 h 1365813"/>
                <a:gd name="connsiteX26" fmla="*/ 456023 w 1266251"/>
                <a:gd name="connsiteY26" fmla="*/ 1053296 h 1365813"/>
                <a:gd name="connsiteX27" fmla="*/ 375000 w 1266251"/>
                <a:gd name="connsiteY27" fmla="*/ 1076445 h 1365813"/>
                <a:gd name="connsiteX28" fmla="*/ 270828 w 1266251"/>
                <a:gd name="connsiteY28" fmla="*/ 1169043 h 1365813"/>
                <a:gd name="connsiteX29" fmla="*/ 247678 w 1266251"/>
                <a:gd name="connsiteY29" fmla="*/ 1192192 h 1365813"/>
                <a:gd name="connsiteX30" fmla="*/ 201380 w 1266251"/>
                <a:gd name="connsiteY30" fmla="*/ 1250066 h 1365813"/>
                <a:gd name="connsiteX31" fmla="*/ 155081 w 1266251"/>
                <a:gd name="connsiteY31" fmla="*/ 1307939 h 1365813"/>
                <a:gd name="connsiteX32" fmla="*/ 62484 w 1266251"/>
                <a:gd name="connsiteY32" fmla="*/ 1365813 h 1365813"/>
                <a:gd name="connsiteX33" fmla="*/ 4610 w 1266251"/>
                <a:gd name="connsiteY33" fmla="*/ 1354238 h 1365813"/>
                <a:gd name="connsiteX34" fmla="*/ 16185 w 1266251"/>
                <a:gd name="connsiteY34" fmla="*/ 1238491 h 1365813"/>
                <a:gd name="connsiteX35" fmla="*/ 74058 w 1266251"/>
                <a:gd name="connsiteY35" fmla="*/ 1134319 h 1365813"/>
                <a:gd name="connsiteX36" fmla="*/ 120357 w 1266251"/>
                <a:gd name="connsiteY36" fmla="*/ 1088020 h 1365813"/>
                <a:gd name="connsiteX37" fmla="*/ 166656 w 1266251"/>
                <a:gd name="connsiteY37" fmla="*/ 1018572 h 1365813"/>
                <a:gd name="connsiteX38" fmla="*/ 178230 w 1266251"/>
                <a:gd name="connsiteY38" fmla="*/ 983848 h 1365813"/>
                <a:gd name="connsiteX39" fmla="*/ 259253 w 1266251"/>
                <a:gd name="connsiteY39" fmla="*/ 925975 h 1365813"/>
                <a:gd name="connsiteX40" fmla="*/ 305552 w 1266251"/>
                <a:gd name="connsiteY40" fmla="*/ 868101 h 1365813"/>
                <a:gd name="connsiteX41" fmla="*/ 328701 w 1266251"/>
                <a:gd name="connsiteY41" fmla="*/ 798653 h 1365813"/>
                <a:gd name="connsiteX42" fmla="*/ 340276 w 1266251"/>
                <a:gd name="connsiteY42" fmla="*/ 763929 h 1365813"/>
                <a:gd name="connsiteX43" fmla="*/ 363425 w 1266251"/>
                <a:gd name="connsiteY43" fmla="*/ 729205 h 1365813"/>
                <a:gd name="connsiteX44" fmla="*/ 409724 w 1266251"/>
                <a:gd name="connsiteY44" fmla="*/ 682906 h 1365813"/>
                <a:gd name="connsiteX45" fmla="*/ 456023 w 1266251"/>
                <a:gd name="connsiteY45" fmla="*/ 613458 h 1365813"/>
                <a:gd name="connsiteX46" fmla="*/ 513896 w 1266251"/>
                <a:gd name="connsiteY46" fmla="*/ 532435 h 1365813"/>
                <a:gd name="connsiteX47" fmla="*/ 537046 w 1266251"/>
                <a:gd name="connsiteY47" fmla="*/ 509286 h 1365813"/>
                <a:gd name="connsiteX48" fmla="*/ 606494 w 1266251"/>
                <a:gd name="connsiteY48" fmla="*/ 474562 h 1365813"/>
                <a:gd name="connsiteX49" fmla="*/ 664367 w 1266251"/>
                <a:gd name="connsiteY49" fmla="*/ 405114 h 1365813"/>
                <a:gd name="connsiteX50" fmla="*/ 687516 w 1266251"/>
                <a:gd name="connsiteY50" fmla="*/ 381964 h 1365813"/>
                <a:gd name="connsiteX51" fmla="*/ 733815 w 1266251"/>
                <a:gd name="connsiteY51" fmla="*/ 312516 h 1365813"/>
                <a:gd name="connsiteX52" fmla="*/ 780114 w 1266251"/>
                <a:gd name="connsiteY52" fmla="*/ 243068 h 1365813"/>
                <a:gd name="connsiteX53" fmla="*/ 826413 w 1266251"/>
                <a:gd name="connsiteY53" fmla="*/ 185195 h 1365813"/>
                <a:gd name="connsiteX54" fmla="*/ 849562 w 1266251"/>
                <a:gd name="connsiteY54" fmla="*/ 150471 h 1365813"/>
                <a:gd name="connsiteX55" fmla="*/ 872711 w 1266251"/>
                <a:gd name="connsiteY55" fmla="*/ 127321 h 1365813"/>
                <a:gd name="connsiteX56" fmla="*/ 919010 w 1266251"/>
                <a:gd name="connsiteY56" fmla="*/ 57873 h 1365813"/>
                <a:gd name="connsiteX57" fmla="*/ 942159 w 1266251"/>
                <a:gd name="connsiteY57" fmla="*/ 23149 h 1365813"/>
                <a:gd name="connsiteX58" fmla="*/ 965309 w 1266251"/>
                <a:gd name="connsiteY58" fmla="*/ 0 h 13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66251" h="1365813">
                  <a:moveTo>
                    <a:pt x="965309" y="0"/>
                  </a:moveTo>
                  <a:cubicBezTo>
                    <a:pt x="976884" y="19291"/>
                    <a:pt x="984125" y="41965"/>
                    <a:pt x="1000033" y="57873"/>
                  </a:cubicBezTo>
                  <a:cubicBezTo>
                    <a:pt x="1008660" y="66500"/>
                    <a:pt x="1023844" y="63992"/>
                    <a:pt x="1034757" y="69448"/>
                  </a:cubicBezTo>
                  <a:cubicBezTo>
                    <a:pt x="1054879" y="79509"/>
                    <a:pt x="1072508" y="94111"/>
                    <a:pt x="1092630" y="104172"/>
                  </a:cubicBezTo>
                  <a:cubicBezTo>
                    <a:pt x="1137167" y="126440"/>
                    <a:pt x="1222141" y="124363"/>
                    <a:pt x="1254676" y="127321"/>
                  </a:cubicBezTo>
                  <a:cubicBezTo>
                    <a:pt x="1258534" y="138896"/>
                    <a:pt x="1266251" y="149844"/>
                    <a:pt x="1266251" y="162045"/>
                  </a:cubicBezTo>
                  <a:cubicBezTo>
                    <a:pt x="1266251" y="174563"/>
                    <a:pt x="1253232" y="265728"/>
                    <a:pt x="1243101" y="289367"/>
                  </a:cubicBezTo>
                  <a:cubicBezTo>
                    <a:pt x="1237621" y="302153"/>
                    <a:pt x="1226173" y="311649"/>
                    <a:pt x="1219952" y="324091"/>
                  </a:cubicBezTo>
                  <a:cubicBezTo>
                    <a:pt x="1214496" y="335004"/>
                    <a:pt x="1215999" y="349288"/>
                    <a:pt x="1208377" y="358815"/>
                  </a:cubicBezTo>
                  <a:cubicBezTo>
                    <a:pt x="1199687" y="369678"/>
                    <a:pt x="1184215" y="372911"/>
                    <a:pt x="1173653" y="381964"/>
                  </a:cubicBezTo>
                  <a:cubicBezTo>
                    <a:pt x="1157082" y="396168"/>
                    <a:pt x="1142787" y="412830"/>
                    <a:pt x="1127354" y="428263"/>
                  </a:cubicBezTo>
                  <a:cubicBezTo>
                    <a:pt x="1119638" y="435980"/>
                    <a:pt x="1114558" y="447962"/>
                    <a:pt x="1104205" y="451413"/>
                  </a:cubicBezTo>
                  <a:lnTo>
                    <a:pt x="1000033" y="486137"/>
                  </a:lnTo>
                  <a:lnTo>
                    <a:pt x="965309" y="497711"/>
                  </a:lnTo>
                  <a:cubicBezTo>
                    <a:pt x="957592" y="505428"/>
                    <a:pt x="950889" y="514313"/>
                    <a:pt x="942159" y="520861"/>
                  </a:cubicBezTo>
                  <a:cubicBezTo>
                    <a:pt x="919901" y="537554"/>
                    <a:pt x="892384" y="547486"/>
                    <a:pt x="872711" y="567159"/>
                  </a:cubicBezTo>
                  <a:lnTo>
                    <a:pt x="849562" y="590309"/>
                  </a:lnTo>
                  <a:cubicBezTo>
                    <a:pt x="845704" y="601884"/>
                    <a:pt x="845609" y="615506"/>
                    <a:pt x="837987" y="625033"/>
                  </a:cubicBezTo>
                  <a:cubicBezTo>
                    <a:pt x="829297" y="635896"/>
                    <a:pt x="814126" y="639492"/>
                    <a:pt x="803263" y="648182"/>
                  </a:cubicBezTo>
                  <a:cubicBezTo>
                    <a:pt x="794742" y="654999"/>
                    <a:pt x="787830" y="663615"/>
                    <a:pt x="780114" y="671332"/>
                  </a:cubicBezTo>
                  <a:cubicBezTo>
                    <a:pt x="749247" y="763930"/>
                    <a:pt x="795547" y="655899"/>
                    <a:pt x="733815" y="717630"/>
                  </a:cubicBezTo>
                  <a:cubicBezTo>
                    <a:pt x="672081" y="779363"/>
                    <a:pt x="780115" y="733062"/>
                    <a:pt x="687516" y="763929"/>
                  </a:cubicBezTo>
                  <a:cubicBezTo>
                    <a:pt x="679800" y="775504"/>
                    <a:pt x="673273" y="787966"/>
                    <a:pt x="664367" y="798653"/>
                  </a:cubicBezTo>
                  <a:cubicBezTo>
                    <a:pt x="653888" y="811228"/>
                    <a:pt x="638723" y="819757"/>
                    <a:pt x="629643" y="833377"/>
                  </a:cubicBezTo>
                  <a:cubicBezTo>
                    <a:pt x="622875" y="843529"/>
                    <a:pt x="621926" y="856526"/>
                    <a:pt x="618068" y="868101"/>
                  </a:cubicBezTo>
                  <a:cubicBezTo>
                    <a:pt x="629241" y="901618"/>
                    <a:pt x="676881" y="1012197"/>
                    <a:pt x="629643" y="1041721"/>
                  </a:cubicBezTo>
                  <a:cubicBezTo>
                    <a:pt x="580458" y="1072462"/>
                    <a:pt x="513896" y="1049438"/>
                    <a:pt x="456023" y="1053296"/>
                  </a:cubicBezTo>
                  <a:cubicBezTo>
                    <a:pt x="441195" y="1057003"/>
                    <a:pt x="391601" y="1068145"/>
                    <a:pt x="375000" y="1076445"/>
                  </a:cubicBezTo>
                  <a:cubicBezTo>
                    <a:pt x="333693" y="1097098"/>
                    <a:pt x="301500" y="1138371"/>
                    <a:pt x="270828" y="1169043"/>
                  </a:cubicBezTo>
                  <a:cubicBezTo>
                    <a:pt x="263111" y="1176759"/>
                    <a:pt x="253731" y="1183112"/>
                    <a:pt x="247678" y="1192192"/>
                  </a:cubicBezTo>
                  <a:cubicBezTo>
                    <a:pt x="218476" y="1235996"/>
                    <a:pt x="234365" y="1217079"/>
                    <a:pt x="201380" y="1250066"/>
                  </a:cubicBezTo>
                  <a:cubicBezTo>
                    <a:pt x="181907" y="1308483"/>
                    <a:pt x="203946" y="1266055"/>
                    <a:pt x="155081" y="1307939"/>
                  </a:cubicBezTo>
                  <a:cubicBezTo>
                    <a:pt x="83992" y="1368872"/>
                    <a:pt x="139825" y="1346477"/>
                    <a:pt x="62484" y="1365813"/>
                  </a:cubicBezTo>
                  <a:cubicBezTo>
                    <a:pt x="43193" y="1361955"/>
                    <a:pt x="11333" y="1372727"/>
                    <a:pt x="4610" y="1354238"/>
                  </a:cubicBezTo>
                  <a:cubicBezTo>
                    <a:pt x="-8641" y="1317798"/>
                    <a:pt x="10289" y="1276815"/>
                    <a:pt x="16185" y="1238491"/>
                  </a:cubicBezTo>
                  <a:cubicBezTo>
                    <a:pt x="21478" y="1204087"/>
                    <a:pt x="55376" y="1153001"/>
                    <a:pt x="74058" y="1134319"/>
                  </a:cubicBezTo>
                  <a:cubicBezTo>
                    <a:pt x="89491" y="1118886"/>
                    <a:pt x="108250" y="1106180"/>
                    <a:pt x="120357" y="1088020"/>
                  </a:cubicBezTo>
                  <a:lnTo>
                    <a:pt x="166656" y="1018572"/>
                  </a:lnTo>
                  <a:cubicBezTo>
                    <a:pt x="170514" y="1006997"/>
                    <a:pt x="171139" y="993776"/>
                    <a:pt x="178230" y="983848"/>
                  </a:cubicBezTo>
                  <a:cubicBezTo>
                    <a:pt x="212559" y="935787"/>
                    <a:pt x="215337" y="940613"/>
                    <a:pt x="259253" y="925975"/>
                  </a:cubicBezTo>
                  <a:cubicBezTo>
                    <a:pt x="278494" y="906734"/>
                    <a:pt x="293871" y="894384"/>
                    <a:pt x="305552" y="868101"/>
                  </a:cubicBezTo>
                  <a:cubicBezTo>
                    <a:pt x="315462" y="845803"/>
                    <a:pt x="320985" y="821802"/>
                    <a:pt x="328701" y="798653"/>
                  </a:cubicBezTo>
                  <a:cubicBezTo>
                    <a:pt x="332559" y="787078"/>
                    <a:pt x="333508" y="774081"/>
                    <a:pt x="340276" y="763929"/>
                  </a:cubicBezTo>
                  <a:cubicBezTo>
                    <a:pt x="347992" y="752354"/>
                    <a:pt x="354372" y="739767"/>
                    <a:pt x="363425" y="729205"/>
                  </a:cubicBezTo>
                  <a:cubicBezTo>
                    <a:pt x="377629" y="712634"/>
                    <a:pt x="397617" y="701066"/>
                    <a:pt x="409724" y="682906"/>
                  </a:cubicBezTo>
                  <a:lnTo>
                    <a:pt x="456023" y="613458"/>
                  </a:lnTo>
                  <a:cubicBezTo>
                    <a:pt x="474498" y="558029"/>
                    <a:pt x="458970" y="587360"/>
                    <a:pt x="513896" y="532435"/>
                  </a:cubicBezTo>
                  <a:cubicBezTo>
                    <a:pt x="521613" y="524719"/>
                    <a:pt x="526693" y="512737"/>
                    <a:pt x="537046" y="509286"/>
                  </a:cubicBezTo>
                  <a:cubicBezTo>
                    <a:pt x="571847" y="497685"/>
                    <a:pt x="576578" y="499492"/>
                    <a:pt x="606494" y="474562"/>
                  </a:cubicBezTo>
                  <a:cubicBezTo>
                    <a:pt x="655983" y="433322"/>
                    <a:pt x="627950" y="450636"/>
                    <a:pt x="664367" y="405114"/>
                  </a:cubicBezTo>
                  <a:cubicBezTo>
                    <a:pt x="671184" y="396592"/>
                    <a:pt x="680968" y="390694"/>
                    <a:pt x="687516" y="381964"/>
                  </a:cubicBezTo>
                  <a:cubicBezTo>
                    <a:pt x="704209" y="359706"/>
                    <a:pt x="718382" y="335665"/>
                    <a:pt x="733815" y="312516"/>
                  </a:cubicBezTo>
                  <a:lnTo>
                    <a:pt x="780114" y="243068"/>
                  </a:lnTo>
                  <a:cubicBezTo>
                    <a:pt x="851364" y="136192"/>
                    <a:pt x="760441" y="267659"/>
                    <a:pt x="826413" y="185195"/>
                  </a:cubicBezTo>
                  <a:cubicBezTo>
                    <a:pt x="835103" y="174332"/>
                    <a:pt x="840872" y="161334"/>
                    <a:pt x="849562" y="150471"/>
                  </a:cubicBezTo>
                  <a:cubicBezTo>
                    <a:pt x="856379" y="141949"/>
                    <a:pt x="866163" y="136051"/>
                    <a:pt x="872711" y="127321"/>
                  </a:cubicBezTo>
                  <a:cubicBezTo>
                    <a:pt x="889404" y="105063"/>
                    <a:pt x="903577" y="81022"/>
                    <a:pt x="919010" y="57873"/>
                  </a:cubicBezTo>
                  <a:cubicBezTo>
                    <a:pt x="926726" y="46298"/>
                    <a:pt x="932322" y="32985"/>
                    <a:pt x="942159" y="23149"/>
                  </a:cubicBezTo>
                  <a:lnTo>
                    <a:pt x="965309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Top L thigh Group 35">
            <a:extLst>
              <a:ext uri="{FF2B5EF4-FFF2-40B4-BE49-F238E27FC236}">
                <a16:creationId xmlns:a16="http://schemas.microsoft.com/office/drawing/2014/main" id="{F4554D99-2094-414B-A3ED-49E5DF8D976A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885AEFD-192A-4543-B88D-0B1074BE4E58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6C4498B-B719-41B4-9273-DC0626A8C540}"/>
                </a:ext>
              </a:extLst>
            </p:cNvPr>
            <p:cNvSpPr/>
            <p:nvPr/>
          </p:nvSpPr>
          <p:spPr>
            <a:xfrm>
              <a:off x="6533320" y="3512708"/>
              <a:ext cx="902826" cy="1128740"/>
            </a:xfrm>
            <a:custGeom>
              <a:avLst/>
              <a:gdLst>
                <a:gd name="connsiteX0" fmla="*/ 324092 w 902826"/>
                <a:gd name="connsiteY0" fmla="*/ 5996 h 1128740"/>
                <a:gd name="connsiteX1" fmla="*/ 277793 w 902826"/>
                <a:gd name="connsiteY1" fmla="*/ 63869 h 1128740"/>
                <a:gd name="connsiteX2" fmla="*/ 208345 w 902826"/>
                <a:gd name="connsiteY2" fmla="*/ 110168 h 1128740"/>
                <a:gd name="connsiteX3" fmla="*/ 162046 w 902826"/>
                <a:gd name="connsiteY3" fmla="*/ 156467 h 1128740"/>
                <a:gd name="connsiteX4" fmla="*/ 115747 w 902826"/>
                <a:gd name="connsiteY4" fmla="*/ 214340 h 1128740"/>
                <a:gd name="connsiteX5" fmla="*/ 92598 w 902826"/>
                <a:gd name="connsiteY5" fmla="*/ 260639 h 1128740"/>
                <a:gd name="connsiteX6" fmla="*/ 69449 w 902826"/>
                <a:gd name="connsiteY6" fmla="*/ 295363 h 1128740"/>
                <a:gd name="connsiteX7" fmla="*/ 46299 w 902826"/>
                <a:gd name="connsiteY7" fmla="*/ 364811 h 1128740"/>
                <a:gd name="connsiteX8" fmla="*/ 23150 w 902826"/>
                <a:gd name="connsiteY8" fmla="*/ 399535 h 1128740"/>
                <a:gd name="connsiteX9" fmla="*/ 0 w 902826"/>
                <a:gd name="connsiteY9" fmla="*/ 468983 h 1128740"/>
                <a:gd name="connsiteX10" fmla="*/ 11575 w 902826"/>
                <a:gd name="connsiteY10" fmla="*/ 503707 h 1128740"/>
                <a:gd name="connsiteX11" fmla="*/ 57874 w 902826"/>
                <a:gd name="connsiteY11" fmla="*/ 550006 h 1128740"/>
                <a:gd name="connsiteX12" fmla="*/ 69449 w 902826"/>
                <a:gd name="connsiteY12" fmla="*/ 584730 h 1128740"/>
                <a:gd name="connsiteX13" fmla="*/ 104173 w 902826"/>
                <a:gd name="connsiteY13" fmla="*/ 607879 h 1128740"/>
                <a:gd name="connsiteX14" fmla="*/ 127322 w 902826"/>
                <a:gd name="connsiteY14" fmla="*/ 631029 h 1128740"/>
                <a:gd name="connsiteX15" fmla="*/ 162046 w 902826"/>
                <a:gd name="connsiteY15" fmla="*/ 654178 h 1128740"/>
                <a:gd name="connsiteX16" fmla="*/ 196770 w 902826"/>
                <a:gd name="connsiteY16" fmla="*/ 688902 h 1128740"/>
                <a:gd name="connsiteX17" fmla="*/ 231494 w 902826"/>
                <a:gd name="connsiteY17" fmla="*/ 712051 h 1128740"/>
                <a:gd name="connsiteX18" fmla="*/ 254643 w 902826"/>
                <a:gd name="connsiteY18" fmla="*/ 735201 h 1128740"/>
                <a:gd name="connsiteX19" fmla="*/ 289368 w 902826"/>
                <a:gd name="connsiteY19" fmla="*/ 746776 h 1128740"/>
                <a:gd name="connsiteX20" fmla="*/ 347241 w 902826"/>
                <a:gd name="connsiteY20" fmla="*/ 793074 h 1128740"/>
                <a:gd name="connsiteX21" fmla="*/ 393540 w 902826"/>
                <a:gd name="connsiteY21" fmla="*/ 839373 h 1128740"/>
                <a:gd name="connsiteX22" fmla="*/ 462988 w 902826"/>
                <a:gd name="connsiteY22" fmla="*/ 874097 h 1128740"/>
                <a:gd name="connsiteX23" fmla="*/ 520861 w 902826"/>
                <a:gd name="connsiteY23" fmla="*/ 920396 h 1128740"/>
                <a:gd name="connsiteX24" fmla="*/ 532436 w 902826"/>
                <a:gd name="connsiteY24" fmla="*/ 955120 h 1128740"/>
                <a:gd name="connsiteX25" fmla="*/ 578735 w 902826"/>
                <a:gd name="connsiteY25" fmla="*/ 1012993 h 1128740"/>
                <a:gd name="connsiteX26" fmla="*/ 601884 w 902826"/>
                <a:gd name="connsiteY26" fmla="*/ 1082441 h 1128740"/>
                <a:gd name="connsiteX27" fmla="*/ 613459 w 902826"/>
                <a:gd name="connsiteY27" fmla="*/ 1117165 h 1128740"/>
                <a:gd name="connsiteX28" fmla="*/ 648183 w 902826"/>
                <a:gd name="connsiteY28" fmla="*/ 1128740 h 1128740"/>
                <a:gd name="connsiteX29" fmla="*/ 821803 w 902826"/>
                <a:gd name="connsiteY29" fmla="*/ 1094016 h 1128740"/>
                <a:gd name="connsiteX30" fmla="*/ 856527 w 902826"/>
                <a:gd name="connsiteY30" fmla="*/ 1070867 h 1128740"/>
                <a:gd name="connsiteX31" fmla="*/ 902826 w 902826"/>
                <a:gd name="connsiteY31" fmla="*/ 1024568 h 1128740"/>
                <a:gd name="connsiteX32" fmla="*/ 879676 w 902826"/>
                <a:gd name="connsiteY32" fmla="*/ 908821 h 1128740"/>
                <a:gd name="connsiteX33" fmla="*/ 856527 w 902826"/>
                <a:gd name="connsiteY33" fmla="*/ 874097 h 1128740"/>
                <a:gd name="connsiteX34" fmla="*/ 821803 w 902826"/>
                <a:gd name="connsiteY34" fmla="*/ 850948 h 1128740"/>
                <a:gd name="connsiteX35" fmla="*/ 798654 w 902826"/>
                <a:gd name="connsiteY35" fmla="*/ 827798 h 1128740"/>
                <a:gd name="connsiteX36" fmla="*/ 775504 w 902826"/>
                <a:gd name="connsiteY36" fmla="*/ 758350 h 1128740"/>
                <a:gd name="connsiteX37" fmla="*/ 729205 w 902826"/>
                <a:gd name="connsiteY37" fmla="*/ 654178 h 1128740"/>
                <a:gd name="connsiteX38" fmla="*/ 717631 w 902826"/>
                <a:gd name="connsiteY38" fmla="*/ 619454 h 1128740"/>
                <a:gd name="connsiteX39" fmla="*/ 694481 w 902826"/>
                <a:gd name="connsiteY39" fmla="*/ 503707 h 1128740"/>
                <a:gd name="connsiteX40" fmla="*/ 671332 w 902826"/>
                <a:gd name="connsiteY40" fmla="*/ 399535 h 1128740"/>
                <a:gd name="connsiteX41" fmla="*/ 648183 w 902826"/>
                <a:gd name="connsiteY41" fmla="*/ 330087 h 1128740"/>
                <a:gd name="connsiteX42" fmla="*/ 625033 w 902826"/>
                <a:gd name="connsiteY42" fmla="*/ 237489 h 1128740"/>
                <a:gd name="connsiteX43" fmla="*/ 613459 w 902826"/>
                <a:gd name="connsiteY43" fmla="*/ 202765 h 1128740"/>
                <a:gd name="connsiteX44" fmla="*/ 590309 w 902826"/>
                <a:gd name="connsiteY44" fmla="*/ 179616 h 1128740"/>
                <a:gd name="connsiteX45" fmla="*/ 555585 w 902826"/>
                <a:gd name="connsiteY45" fmla="*/ 133317 h 1128740"/>
                <a:gd name="connsiteX46" fmla="*/ 520861 w 902826"/>
                <a:gd name="connsiteY46" fmla="*/ 110168 h 1128740"/>
                <a:gd name="connsiteX47" fmla="*/ 451413 w 902826"/>
                <a:gd name="connsiteY47" fmla="*/ 40720 h 1128740"/>
                <a:gd name="connsiteX48" fmla="*/ 405114 w 902826"/>
                <a:gd name="connsiteY48" fmla="*/ 17570 h 1128740"/>
                <a:gd name="connsiteX49" fmla="*/ 324092 w 902826"/>
                <a:gd name="connsiteY49" fmla="*/ 5996 h 112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02826" h="1128740">
                  <a:moveTo>
                    <a:pt x="324092" y="5996"/>
                  </a:moveTo>
                  <a:cubicBezTo>
                    <a:pt x="302872" y="13713"/>
                    <a:pt x="296156" y="47342"/>
                    <a:pt x="277793" y="63869"/>
                  </a:cubicBezTo>
                  <a:cubicBezTo>
                    <a:pt x="257113" y="82481"/>
                    <a:pt x="228018" y="90495"/>
                    <a:pt x="208345" y="110168"/>
                  </a:cubicBezTo>
                  <a:cubicBezTo>
                    <a:pt x="192912" y="125601"/>
                    <a:pt x="174153" y="138307"/>
                    <a:pt x="162046" y="156467"/>
                  </a:cubicBezTo>
                  <a:cubicBezTo>
                    <a:pt x="132844" y="200271"/>
                    <a:pt x="148734" y="181355"/>
                    <a:pt x="115747" y="214340"/>
                  </a:cubicBezTo>
                  <a:cubicBezTo>
                    <a:pt x="108031" y="229773"/>
                    <a:pt x="101159" y="245658"/>
                    <a:pt x="92598" y="260639"/>
                  </a:cubicBezTo>
                  <a:cubicBezTo>
                    <a:pt x="85696" y="272717"/>
                    <a:pt x="75099" y="282651"/>
                    <a:pt x="69449" y="295363"/>
                  </a:cubicBezTo>
                  <a:cubicBezTo>
                    <a:pt x="59539" y="317661"/>
                    <a:pt x="59834" y="344508"/>
                    <a:pt x="46299" y="364811"/>
                  </a:cubicBezTo>
                  <a:cubicBezTo>
                    <a:pt x="38583" y="376386"/>
                    <a:pt x="28800" y="386823"/>
                    <a:pt x="23150" y="399535"/>
                  </a:cubicBezTo>
                  <a:cubicBezTo>
                    <a:pt x="13240" y="421833"/>
                    <a:pt x="0" y="468983"/>
                    <a:pt x="0" y="468983"/>
                  </a:cubicBezTo>
                  <a:cubicBezTo>
                    <a:pt x="3858" y="480558"/>
                    <a:pt x="4483" y="493779"/>
                    <a:pt x="11575" y="503707"/>
                  </a:cubicBezTo>
                  <a:cubicBezTo>
                    <a:pt x="24261" y="521467"/>
                    <a:pt x="57874" y="550006"/>
                    <a:pt x="57874" y="550006"/>
                  </a:cubicBezTo>
                  <a:cubicBezTo>
                    <a:pt x="61732" y="561581"/>
                    <a:pt x="61827" y="575203"/>
                    <a:pt x="69449" y="584730"/>
                  </a:cubicBezTo>
                  <a:cubicBezTo>
                    <a:pt x="78139" y="595593"/>
                    <a:pt x="93310" y="599189"/>
                    <a:pt x="104173" y="607879"/>
                  </a:cubicBezTo>
                  <a:cubicBezTo>
                    <a:pt x="112694" y="614696"/>
                    <a:pt x="118801" y="624212"/>
                    <a:pt x="127322" y="631029"/>
                  </a:cubicBezTo>
                  <a:cubicBezTo>
                    <a:pt x="138185" y="639719"/>
                    <a:pt x="151359" y="645272"/>
                    <a:pt x="162046" y="654178"/>
                  </a:cubicBezTo>
                  <a:cubicBezTo>
                    <a:pt x="174621" y="664657"/>
                    <a:pt x="184195" y="678423"/>
                    <a:pt x="196770" y="688902"/>
                  </a:cubicBezTo>
                  <a:cubicBezTo>
                    <a:pt x="207457" y="697808"/>
                    <a:pt x="220631" y="703361"/>
                    <a:pt x="231494" y="712051"/>
                  </a:cubicBezTo>
                  <a:cubicBezTo>
                    <a:pt x="240015" y="718868"/>
                    <a:pt x="245285" y="729586"/>
                    <a:pt x="254643" y="735201"/>
                  </a:cubicBezTo>
                  <a:cubicBezTo>
                    <a:pt x="265105" y="741479"/>
                    <a:pt x="277793" y="742918"/>
                    <a:pt x="289368" y="746776"/>
                  </a:cubicBezTo>
                  <a:cubicBezTo>
                    <a:pt x="345776" y="831389"/>
                    <a:pt x="276085" y="742249"/>
                    <a:pt x="347241" y="793074"/>
                  </a:cubicBezTo>
                  <a:cubicBezTo>
                    <a:pt x="365001" y="805760"/>
                    <a:pt x="375380" y="827266"/>
                    <a:pt x="393540" y="839373"/>
                  </a:cubicBezTo>
                  <a:cubicBezTo>
                    <a:pt x="493054" y="905715"/>
                    <a:pt x="367146" y="826176"/>
                    <a:pt x="462988" y="874097"/>
                  </a:cubicBezTo>
                  <a:cubicBezTo>
                    <a:pt x="492193" y="888699"/>
                    <a:pt x="499328" y="898862"/>
                    <a:pt x="520861" y="920396"/>
                  </a:cubicBezTo>
                  <a:cubicBezTo>
                    <a:pt x="524719" y="931971"/>
                    <a:pt x="526980" y="944207"/>
                    <a:pt x="532436" y="955120"/>
                  </a:cubicBezTo>
                  <a:cubicBezTo>
                    <a:pt x="547038" y="984325"/>
                    <a:pt x="557201" y="991460"/>
                    <a:pt x="578735" y="1012993"/>
                  </a:cubicBezTo>
                  <a:lnTo>
                    <a:pt x="601884" y="1082441"/>
                  </a:lnTo>
                  <a:cubicBezTo>
                    <a:pt x="605742" y="1094016"/>
                    <a:pt x="601884" y="1113307"/>
                    <a:pt x="613459" y="1117165"/>
                  </a:cubicBezTo>
                  <a:lnTo>
                    <a:pt x="648183" y="1128740"/>
                  </a:lnTo>
                  <a:cubicBezTo>
                    <a:pt x="688472" y="1124263"/>
                    <a:pt x="780766" y="1121373"/>
                    <a:pt x="821803" y="1094016"/>
                  </a:cubicBezTo>
                  <a:cubicBezTo>
                    <a:pt x="833378" y="1086300"/>
                    <a:pt x="845965" y="1079920"/>
                    <a:pt x="856527" y="1070867"/>
                  </a:cubicBezTo>
                  <a:cubicBezTo>
                    <a:pt x="873098" y="1056663"/>
                    <a:pt x="902826" y="1024568"/>
                    <a:pt x="902826" y="1024568"/>
                  </a:cubicBezTo>
                  <a:cubicBezTo>
                    <a:pt x="898560" y="994706"/>
                    <a:pt x="895838" y="941145"/>
                    <a:pt x="879676" y="908821"/>
                  </a:cubicBezTo>
                  <a:cubicBezTo>
                    <a:pt x="873455" y="896379"/>
                    <a:pt x="866364" y="883934"/>
                    <a:pt x="856527" y="874097"/>
                  </a:cubicBezTo>
                  <a:cubicBezTo>
                    <a:pt x="846690" y="864260"/>
                    <a:pt x="832666" y="859638"/>
                    <a:pt x="821803" y="850948"/>
                  </a:cubicBezTo>
                  <a:cubicBezTo>
                    <a:pt x="813282" y="844131"/>
                    <a:pt x="806370" y="835515"/>
                    <a:pt x="798654" y="827798"/>
                  </a:cubicBezTo>
                  <a:cubicBezTo>
                    <a:pt x="790937" y="804649"/>
                    <a:pt x="789039" y="778653"/>
                    <a:pt x="775504" y="758350"/>
                  </a:cubicBezTo>
                  <a:cubicBezTo>
                    <a:pt x="738820" y="703324"/>
                    <a:pt x="756753" y="736821"/>
                    <a:pt x="729205" y="654178"/>
                  </a:cubicBezTo>
                  <a:cubicBezTo>
                    <a:pt x="725347" y="642603"/>
                    <a:pt x="720024" y="631418"/>
                    <a:pt x="717631" y="619454"/>
                  </a:cubicBezTo>
                  <a:lnTo>
                    <a:pt x="694481" y="503707"/>
                  </a:lnTo>
                  <a:cubicBezTo>
                    <a:pt x="687870" y="470652"/>
                    <a:pt x="681143" y="432237"/>
                    <a:pt x="671332" y="399535"/>
                  </a:cubicBezTo>
                  <a:cubicBezTo>
                    <a:pt x="664320" y="376163"/>
                    <a:pt x="654101" y="353760"/>
                    <a:pt x="648183" y="330087"/>
                  </a:cubicBezTo>
                  <a:cubicBezTo>
                    <a:pt x="640466" y="299221"/>
                    <a:pt x="635094" y="267672"/>
                    <a:pt x="625033" y="237489"/>
                  </a:cubicBezTo>
                  <a:cubicBezTo>
                    <a:pt x="621175" y="225914"/>
                    <a:pt x="619736" y="213227"/>
                    <a:pt x="613459" y="202765"/>
                  </a:cubicBezTo>
                  <a:cubicBezTo>
                    <a:pt x="607844" y="193407"/>
                    <a:pt x="597295" y="187999"/>
                    <a:pt x="590309" y="179616"/>
                  </a:cubicBezTo>
                  <a:cubicBezTo>
                    <a:pt x="577959" y="164796"/>
                    <a:pt x="569226" y="146958"/>
                    <a:pt x="555585" y="133317"/>
                  </a:cubicBezTo>
                  <a:cubicBezTo>
                    <a:pt x="545748" y="123480"/>
                    <a:pt x="531258" y="119410"/>
                    <a:pt x="520861" y="110168"/>
                  </a:cubicBezTo>
                  <a:cubicBezTo>
                    <a:pt x="496392" y="88418"/>
                    <a:pt x="480695" y="55361"/>
                    <a:pt x="451413" y="40720"/>
                  </a:cubicBezTo>
                  <a:cubicBezTo>
                    <a:pt x="435980" y="33003"/>
                    <a:pt x="421270" y="23629"/>
                    <a:pt x="405114" y="17570"/>
                  </a:cubicBezTo>
                  <a:cubicBezTo>
                    <a:pt x="343203" y="-5647"/>
                    <a:pt x="345312" y="-1721"/>
                    <a:pt x="324092" y="5996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5" name="Top R leg Group 33">
            <a:extLst>
              <a:ext uri="{FF2B5EF4-FFF2-40B4-BE49-F238E27FC236}">
                <a16:creationId xmlns:a16="http://schemas.microsoft.com/office/drawing/2014/main" id="{4C4AAA02-34EC-4686-9640-B2344CAA80FB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DA1FE01-E4F3-4650-B2E7-0264A0D1A7BD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EB46AE0-1364-4EA7-B314-4E29B13BC845}"/>
                </a:ext>
              </a:extLst>
            </p:cNvPr>
            <p:cNvSpPr/>
            <p:nvPr/>
          </p:nvSpPr>
          <p:spPr>
            <a:xfrm>
              <a:off x="4500896" y="4502552"/>
              <a:ext cx="1266251" cy="1365813"/>
            </a:xfrm>
            <a:custGeom>
              <a:avLst/>
              <a:gdLst>
                <a:gd name="connsiteX0" fmla="*/ 965309 w 1266251"/>
                <a:gd name="connsiteY0" fmla="*/ 0 h 1365813"/>
                <a:gd name="connsiteX1" fmla="*/ 1000033 w 1266251"/>
                <a:gd name="connsiteY1" fmla="*/ 57873 h 1365813"/>
                <a:gd name="connsiteX2" fmla="*/ 1034757 w 1266251"/>
                <a:gd name="connsiteY2" fmla="*/ 69448 h 1365813"/>
                <a:gd name="connsiteX3" fmla="*/ 1092630 w 1266251"/>
                <a:gd name="connsiteY3" fmla="*/ 104172 h 1365813"/>
                <a:gd name="connsiteX4" fmla="*/ 1254676 w 1266251"/>
                <a:gd name="connsiteY4" fmla="*/ 127321 h 1365813"/>
                <a:gd name="connsiteX5" fmla="*/ 1266251 w 1266251"/>
                <a:gd name="connsiteY5" fmla="*/ 162045 h 1365813"/>
                <a:gd name="connsiteX6" fmla="*/ 1243101 w 1266251"/>
                <a:gd name="connsiteY6" fmla="*/ 289367 h 1365813"/>
                <a:gd name="connsiteX7" fmla="*/ 1219952 w 1266251"/>
                <a:gd name="connsiteY7" fmla="*/ 324091 h 1365813"/>
                <a:gd name="connsiteX8" fmla="*/ 1208377 w 1266251"/>
                <a:gd name="connsiteY8" fmla="*/ 358815 h 1365813"/>
                <a:gd name="connsiteX9" fmla="*/ 1173653 w 1266251"/>
                <a:gd name="connsiteY9" fmla="*/ 381964 h 1365813"/>
                <a:gd name="connsiteX10" fmla="*/ 1127354 w 1266251"/>
                <a:gd name="connsiteY10" fmla="*/ 428263 h 1365813"/>
                <a:gd name="connsiteX11" fmla="*/ 1104205 w 1266251"/>
                <a:gd name="connsiteY11" fmla="*/ 451413 h 1365813"/>
                <a:gd name="connsiteX12" fmla="*/ 1000033 w 1266251"/>
                <a:gd name="connsiteY12" fmla="*/ 486137 h 1365813"/>
                <a:gd name="connsiteX13" fmla="*/ 965309 w 1266251"/>
                <a:gd name="connsiteY13" fmla="*/ 497711 h 1365813"/>
                <a:gd name="connsiteX14" fmla="*/ 942159 w 1266251"/>
                <a:gd name="connsiteY14" fmla="*/ 520861 h 1365813"/>
                <a:gd name="connsiteX15" fmla="*/ 872711 w 1266251"/>
                <a:gd name="connsiteY15" fmla="*/ 567159 h 1365813"/>
                <a:gd name="connsiteX16" fmla="*/ 849562 w 1266251"/>
                <a:gd name="connsiteY16" fmla="*/ 590309 h 1365813"/>
                <a:gd name="connsiteX17" fmla="*/ 837987 w 1266251"/>
                <a:gd name="connsiteY17" fmla="*/ 625033 h 1365813"/>
                <a:gd name="connsiteX18" fmla="*/ 803263 w 1266251"/>
                <a:gd name="connsiteY18" fmla="*/ 648182 h 1365813"/>
                <a:gd name="connsiteX19" fmla="*/ 780114 w 1266251"/>
                <a:gd name="connsiteY19" fmla="*/ 671332 h 1365813"/>
                <a:gd name="connsiteX20" fmla="*/ 733815 w 1266251"/>
                <a:gd name="connsiteY20" fmla="*/ 717630 h 1365813"/>
                <a:gd name="connsiteX21" fmla="*/ 687516 w 1266251"/>
                <a:gd name="connsiteY21" fmla="*/ 763929 h 1365813"/>
                <a:gd name="connsiteX22" fmla="*/ 664367 w 1266251"/>
                <a:gd name="connsiteY22" fmla="*/ 798653 h 1365813"/>
                <a:gd name="connsiteX23" fmla="*/ 629643 w 1266251"/>
                <a:gd name="connsiteY23" fmla="*/ 833377 h 1365813"/>
                <a:gd name="connsiteX24" fmla="*/ 618068 w 1266251"/>
                <a:gd name="connsiteY24" fmla="*/ 868101 h 1365813"/>
                <a:gd name="connsiteX25" fmla="*/ 629643 w 1266251"/>
                <a:gd name="connsiteY25" fmla="*/ 1041721 h 1365813"/>
                <a:gd name="connsiteX26" fmla="*/ 456023 w 1266251"/>
                <a:gd name="connsiteY26" fmla="*/ 1053296 h 1365813"/>
                <a:gd name="connsiteX27" fmla="*/ 375000 w 1266251"/>
                <a:gd name="connsiteY27" fmla="*/ 1076445 h 1365813"/>
                <a:gd name="connsiteX28" fmla="*/ 270828 w 1266251"/>
                <a:gd name="connsiteY28" fmla="*/ 1169043 h 1365813"/>
                <a:gd name="connsiteX29" fmla="*/ 247678 w 1266251"/>
                <a:gd name="connsiteY29" fmla="*/ 1192192 h 1365813"/>
                <a:gd name="connsiteX30" fmla="*/ 201380 w 1266251"/>
                <a:gd name="connsiteY30" fmla="*/ 1250066 h 1365813"/>
                <a:gd name="connsiteX31" fmla="*/ 155081 w 1266251"/>
                <a:gd name="connsiteY31" fmla="*/ 1307939 h 1365813"/>
                <a:gd name="connsiteX32" fmla="*/ 62484 w 1266251"/>
                <a:gd name="connsiteY32" fmla="*/ 1365813 h 1365813"/>
                <a:gd name="connsiteX33" fmla="*/ 4610 w 1266251"/>
                <a:gd name="connsiteY33" fmla="*/ 1354238 h 1365813"/>
                <a:gd name="connsiteX34" fmla="*/ 16185 w 1266251"/>
                <a:gd name="connsiteY34" fmla="*/ 1238491 h 1365813"/>
                <a:gd name="connsiteX35" fmla="*/ 74058 w 1266251"/>
                <a:gd name="connsiteY35" fmla="*/ 1134319 h 1365813"/>
                <a:gd name="connsiteX36" fmla="*/ 120357 w 1266251"/>
                <a:gd name="connsiteY36" fmla="*/ 1088020 h 1365813"/>
                <a:gd name="connsiteX37" fmla="*/ 166656 w 1266251"/>
                <a:gd name="connsiteY37" fmla="*/ 1018572 h 1365813"/>
                <a:gd name="connsiteX38" fmla="*/ 178230 w 1266251"/>
                <a:gd name="connsiteY38" fmla="*/ 983848 h 1365813"/>
                <a:gd name="connsiteX39" fmla="*/ 259253 w 1266251"/>
                <a:gd name="connsiteY39" fmla="*/ 925975 h 1365813"/>
                <a:gd name="connsiteX40" fmla="*/ 305552 w 1266251"/>
                <a:gd name="connsiteY40" fmla="*/ 868101 h 1365813"/>
                <a:gd name="connsiteX41" fmla="*/ 328701 w 1266251"/>
                <a:gd name="connsiteY41" fmla="*/ 798653 h 1365813"/>
                <a:gd name="connsiteX42" fmla="*/ 340276 w 1266251"/>
                <a:gd name="connsiteY42" fmla="*/ 763929 h 1365813"/>
                <a:gd name="connsiteX43" fmla="*/ 363425 w 1266251"/>
                <a:gd name="connsiteY43" fmla="*/ 729205 h 1365813"/>
                <a:gd name="connsiteX44" fmla="*/ 409724 w 1266251"/>
                <a:gd name="connsiteY44" fmla="*/ 682906 h 1365813"/>
                <a:gd name="connsiteX45" fmla="*/ 456023 w 1266251"/>
                <a:gd name="connsiteY45" fmla="*/ 613458 h 1365813"/>
                <a:gd name="connsiteX46" fmla="*/ 513896 w 1266251"/>
                <a:gd name="connsiteY46" fmla="*/ 532435 h 1365813"/>
                <a:gd name="connsiteX47" fmla="*/ 537046 w 1266251"/>
                <a:gd name="connsiteY47" fmla="*/ 509286 h 1365813"/>
                <a:gd name="connsiteX48" fmla="*/ 606494 w 1266251"/>
                <a:gd name="connsiteY48" fmla="*/ 474562 h 1365813"/>
                <a:gd name="connsiteX49" fmla="*/ 664367 w 1266251"/>
                <a:gd name="connsiteY49" fmla="*/ 405114 h 1365813"/>
                <a:gd name="connsiteX50" fmla="*/ 687516 w 1266251"/>
                <a:gd name="connsiteY50" fmla="*/ 381964 h 1365813"/>
                <a:gd name="connsiteX51" fmla="*/ 733815 w 1266251"/>
                <a:gd name="connsiteY51" fmla="*/ 312516 h 1365813"/>
                <a:gd name="connsiteX52" fmla="*/ 780114 w 1266251"/>
                <a:gd name="connsiteY52" fmla="*/ 243068 h 1365813"/>
                <a:gd name="connsiteX53" fmla="*/ 826413 w 1266251"/>
                <a:gd name="connsiteY53" fmla="*/ 185195 h 1365813"/>
                <a:gd name="connsiteX54" fmla="*/ 849562 w 1266251"/>
                <a:gd name="connsiteY54" fmla="*/ 150471 h 1365813"/>
                <a:gd name="connsiteX55" fmla="*/ 872711 w 1266251"/>
                <a:gd name="connsiteY55" fmla="*/ 127321 h 1365813"/>
                <a:gd name="connsiteX56" fmla="*/ 919010 w 1266251"/>
                <a:gd name="connsiteY56" fmla="*/ 57873 h 1365813"/>
                <a:gd name="connsiteX57" fmla="*/ 942159 w 1266251"/>
                <a:gd name="connsiteY57" fmla="*/ 23149 h 1365813"/>
                <a:gd name="connsiteX58" fmla="*/ 965309 w 1266251"/>
                <a:gd name="connsiteY58" fmla="*/ 0 h 13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66251" h="1365813">
                  <a:moveTo>
                    <a:pt x="965309" y="0"/>
                  </a:moveTo>
                  <a:cubicBezTo>
                    <a:pt x="976884" y="19291"/>
                    <a:pt x="984125" y="41965"/>
                    <a:pt x="1000033" y="57873"/>
                  </a:cubicBezTo>
                  <a:cubicBezTo>
                    <a:pt x="1008660" y="66500"/>
                    <a:pt x="1023844" y="63992"/>
                    <a:pt x="1034757" y="69448"/>
                  </a:cubicBezTo>
                  <a:cubicBezTo>
                    <a:pt x="1054879" y="79509"/>
                    <a:pt x="1072508" y="94111"/>
                    <a:pt x="1092630" y="104172"/>
                  </a:cubicBezTo>
                  <a:cubicBezTo>
                    <a:pt x="1137167" y="126440"/>
                    <a:pt x="1222141" y="124363"/>
                    <a:pt x="1254676" y="127321"/>
                  </a:cubicBezTo>
                  <a:cubicBezTo>
                    <a:pt x="1258534" y="138896"/>
                    <a:pt x="1266251" y="149844"/>
                    <a:pt x="1266251" y="162045"/>
                  </a:cubicBezTo>
                  <a:cubicBezTo>
                    <a:pt x="1266251" y="174563"/>
                    <a:pt x="1253232" y="265728"/>
                    <a:pt x="1243101" y="289367"/>
                  </a:cubicBezTo>
                  <a:cubicBezTo>
                    <a:pt x="1237621" y="302153"/>
                    <a:pt x="1226173" y="311649"/>
                    <a:pt x="1219952" y="324091"/>
                  </a:cubicBezTo>
                  <a:cubicBezTo>
                    <a:pt x="1214496" y="335004"/>
                    <a:pt x="1215999" y="349288"/>
                    <a:pt x="1208377" y="358815"/>
                  </a:cubicBezTo>
                  <a:cubicBezTo>
                    <a:pt x="1199687" y="369678"/>
                    <a:pt x="1184215" y="372911"/>
                    <a:pt x="1173653" y="381964"/>
                  </a:cubicBezTo>
                  <a:cubicBezTo>
                    <a:pt x="1157082" y="396168"/>
                    <a:pt x="1142787" y="412830"/>
                    <a:pt x="1127354" y="428263"/>
                  </a:cubicBezTo>
                  <a:cubicBezTo>
                    <a:pt x="1119638" y="435980"/>
                    <a:pt x="1114558" y="447962"/>
                    <a:pt x="1104205" y="451413"/>
                  </a:cubicBezTo>
                  <a:lnTo>
                    <a:pt x="1000033" y="486137"/>
                  </a:lnTo>
                  <a:lnTo>
                    <a:pt x="965309" y="497711"/>
                  </a:lnTo>
                  <a:cubicBezTo>
                    <a:pt x="957592" y="505428"/>
                    <a:pt x="950889" y="514313"/>
                    <a:pt x="942159" y="520861"/>
                  </a:cubicBezTo>
                  <a:cubicBezTo>
                    <a:pt x="919901" y="537554"/>
                    <a:pt x="892384" y="547486"/>
                    <a:pt x="872711" y="567159"/>
                  </a:cubicBezTo>
                  <a:lnTo>
                    <a:pt x="849562" y="590309"/>
                  </a:lnTo>
                  <a:cubicBezTo>
                    <a:pt x="845704" y="601884"/>
                    <a:pt x="845609" y="615506"/>
                    <a:pt x="837987" y="625033"/>
                  </a:cubicBezTo>
                  <a:cubicBezTo>
                    <a:pt x="829297" y="635896"/>
                    <a:pt x="814126" y="639492"/>
                    <a:pt x="803263" y="648182"/>
                  </a:cubicBezTo>
                  <a:cubicBezTo>
                    <a:pt x="794742" y="654999"/>
                    <a:pt x="787830" y="663615"/>
                    <a:pt x="780114" y="671332"/>
                  </a:cubicBezTo>
                  <a:cubicBezTo>
                    <a:pt x="749247" y="763930"/>
                    <a:pt x="795547" y="655899"/>
                    <a:pt x="733815" y="717630"/>
                  </a:cubicBezTo>
                  <a:cubicBezTo>
                    <a:pt x="672081" y="779363"/>
                    <a:pt x="780115" y="733062"/>
                    <a:pt x="687516" y="763929"/>
                  </a:cubicBezTo>
                  <a:cubicBezTo>
                    <a:pt x="679800" y="775504"/>
                    <a:pt x="673273" y="787966"/>
                    <a:pt x="664367" y="798653"/>
                  </a:cubicBezTo>
                  <a:cubicBezTo>
                    <a:pt x="653888" y="811228"/>
                    <a:pt x="638723" y="819757"/>
                    <a:pt x="629643" y="833377"/>
                  </a:cubicBezTo>
                  <a:cubicBezTo>
                    <a:pt x="622875" y="843529"/>
                    <a:pt x="621926" y="856526"/>
                    <a:pt x="618068" y="868101"/>
                  </a:cubicBezTo>
                  <a:cubicBezTo>
                    <a:pt x="629241" y="901618"/>
                    <a:pt x="676881" y="1012197"/>
                    <a:pt x="629643" y="1041721"/>
                  </a:cubicBezTo>
                  <a:cubicBezTo>
                    <a:pt x="580458" y="1072462"/>
                    <a:pt x="513896" y="1049438"/>
                    <a:pt x="456023" y="1053296"/>
                  </a:cubicBezTo>
                  <a:cubicBezTo>
                    <a:pt x="441195" y="1057003"/>
                    <a:pt x="391601" y="1068145"/>
                    <a:pt x="375000" y="1076445"/>
                  </a:cubicBezTo>
                  <a:cubicBezTo>
                    <a:pt x="333693" y="1097098"/>
                    <a:pt x="301500" y="1138371"/>
                    <a:pt x="270828" y="1169043"/>
                  </a:cubicBezTo>
                  <a:cubicBezTo>
                    <a:pt x="263111" y="1176759"/>
                    <a:pt x="253731" y="1183112"/>
                    <a:pt x="247678" y="1192192"/>
                  </a:cubicBezTo>
                  <a:cubicBezTo>
                    <a:pt x="218476" y="1235996"/>
                    <a:pt x="234365" y="1217079"/>
                    <a:pt x="201380" y="1250066"/>
                  </a:cubicBezTo>
                  <a:cubicBezTo>
                    <a:pt x="181907" y="1308483"/>
                    <a:pt x="203946" y="1266055"/>
                    <a:pt x="155081" y="1307939"/>
                  </a:cubicBezTo>
                  <a:cubicBezTo>
                    <a:pt x="83992" y="1368872"/>
                    <a:pt x="139825" y="1346477"/>
                    <a:pt x="62484" y="1365813"/>
                  </a:cubicBezTo>
                  <a:cubicBezTo>
                    <a:pt x="43193" y="1361955"/>
                    <a:pt x="11333" y="1372727"/>
                    <a:pt x="4610" y="1354238"/>
                  </a:cubicBezTo>
                  <a:cubicBezTo>
                    <a:pt x="-8641" y="1317798"/>
                    <a:pt x="10289" y="1276815"/>
                    <a:pt x="16185" y="1238491"/>
                  </a:cubicBezTo>
                  <a:cubicBezTo>
                    <a:pt x="21478" y="1204087"/>
                    <a:pt x="55376" y="1153001"/>
                    <a:pt x="74058" y="1134319"/>
                  </a:cubicBezTo>
                  <a:cubicBezTo>
                    <a:pt x="89491" y="1118886"/>
                    <a:pt x="108250" y="1106180"/>
                    <a:pt x="120357" y="1088020"/>
                  </a:cubicBezTo>
                  <a:lnTo>
                    <a:pt x="166656" y="1018572"/>
                  </a:lnTo>
                  <a:cubicBezTo>
                    <a:pt x="170514" y="1006997"/>
                    <a:pt x="171139" y="993776"/>
                    <a:pt x="178230" y="983848"/>
                  </a:cubicBezTo>
                  <a:cubicBezTo>
                    <a:pt x="212559" y="935787"/>
                    <a:pt x="215337" y="940613"/>
                    <a:pt x="259253" y="925975"/>
                  </a:cubicBezTo>
                  <a:cubicBezTo>
                    <a:pt x="278494" y="906734"/>
                    <a:pt x="293871" y="894384"/>
                    <a:pt x="305552" y="868101"/>
                  </a:cubicBezTo>
                  <a:cubicBezTo>
                    <a:pt x="315462" y="845803"/>
                    <a:pt x="320985" y="821802"/>
                    <a:pt x="328701" y="798653"/>
                  </a:cubicBezTo>
                  <a:cubicBezTo>
                    <a:pt x="332559" y="787078"/>
                    <a:pt x="333508" y="774081"/>
                    <a:pt x="340276" y="763929"/>
                  </a:cubicBezTo>
                  <a:cubicBezTo>
                    <a:pt x="347992" y="752354"/>
                    <a:pt x="354372" y="739767"/>
                    <a:pt x="363425" y="729205"/>
                  </a:cubicBezTo>
                  <a:cubicBezTo>
                    <a:pt x="377629" y="712634"/>
                    <a:pt x="397617" y="701066"/>
                    <a:pt x="409724" y="682906"/>
                  </a:cubicBezTo>
                  <a:lnTo>
                    <a:pt x="456023" y="613458"/>
                  </a:lnTo>
                  <a:cubicBezTo>
                    <a:pt x="474498" y="558029"/>
                    <a:pt x="458970" y="587360"/>
                    <a:pt x="513896" y="532435"/>
                  </a:cubicBezTo>
                  <a:cubicBezTo>
                    <a:pt x="521613" y="524719"/>
                    <a:pt x="526693" y="512737"/>
                    <a:pt x="537046" y="509286"/>
                  </a:cubicBezTo>
                  <a:cubicBezTo>
                    <a:pt x="571847" y="497685"/>
                    <a:pt x="576578" y="499492"/>
                    <a:pt x="606494" y="474562"/>
                  </a:cubicBezTo>
                  <a:cubicBezTo>
                    <a:pt x="655983" y="433322"/>
                    <a:pt x="627950" y="450636"/>
                    <a:pt x="664367" y="405114"/>
                  </a:cubicBezTo>
                  <a:cubicBezTo>
                    <a:pt x="671184" y="396592"/>
                    <a:pt x="680968" y="390694"/>
                    <a:pt x="687516" y="381964"/>
                  </a:cubicBezTo>
                  <a:cubicBezTo>
                    <a:pt x="704209" y="359706"/>
                    <a:pt x="718382" y="335665"/>
                    <a:pt x="733815" y="312516"/>
                  </a:cubicBezTo>
                  <a:lnTo>
                    <a:pt x="780114" y="243068"/>
                  </a:lnTo>
                  <a:cubicBezTo>
                    <a:pt x="851364" y="136192"/>
                    <a:pt x="760441" y="267659"/>
                    <a:pt x="826413" y="185195"/>
                  </a:cubicBezTo>
                  <a:cubicBezTo>
                    <a:pt x="835103" y="174332"/>
                    <a:pt x="840872" y="161334"/>
                    <a:pt x="849562" y="150471"/>
                  </a:cubicBezTo>
                  <a:cubicBezTo>
                    <a:pt x="856379" y="141949"/>
                    <a:pt x="866163" y="136051"/>
                    <a:pt x="872711" y="127321"/>
                  </a:cubicBezTo>
                  <a:cubicBezTo>
                    <a:pt x="889404" y="105063"/>
                    <a:pt x="903577" y="81022"/>
                    <a:pt x="919010" y="57873"/>
                  </a:cubicBezTo>
                  <a:cubicBezTo>
                    <a:pt x="926726" y="46298"/>
                    <a:pt x="932322" y="32985"/>
                    <a:pt x="942159" y="23149"/>
                  </a:cubicBezTo>
                  <a:lnTo>
                    <a:pt x="965309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Top R thigh Group 30">
            <a:extLst>
              <a:ext uri="{FF2B5EF4-FFF2-40B4-BE49-F238E27FC236}">
                <a16:creationId xmlns:a16="http://schemas.microsoft.com/office/drawing/2014/main" id="{E99863A6-78C2-44C4-8E3E-4D4D1FA6649D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E05BAAA-2929-44B8-AD9B-EE7A90AA46C9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F1F35DC-09B2-4DCA-BE24-C1BBE65450DB}"/>
                </a:ext>
              </a:extLst>
            </p:cNvPr>
            <p:cNvSpPr/>
            <p:nvPr/>
          </p:nvSpPr>
          <p:spPr>
            <a:xfrm>
              <a:off x="5435967" y="3579931"/>
              <a:ext cx="969633" cy="1145780"/>
            </a:xfrm>
            <a:custGeom>
              <a:avLst/>
              <a:gdLst>
                <a:gd name="connsiteX0" fmla="*/ 509286 w 914400"/>
                <a:gd name="connsiteY0" fmla="*/ 448 h 1031234"/>
                <a:gd name="connsiteX1" fmla="*/ 601884 w 914400"/>
                <a:gd name="connsiteY1" fmla="*/ 81471 h 1031234"/>
                <a:gd name="connsiteX2" fmla="*/ 625033 w 914400"/>
                <a:gd name="connsiteY2" fmla="*/ 116195 h 1031234"/>
                <a:gd name="connsiteX3" fmla="*/ 682906 w 914400"/>
                <a:gd name="connsiteY3" fmla="*/ 162494 h 1031234"/>
                <a:gd name="connsiteX4" fmla="*/ 740780 w 914400"/>
                <a:gd name="connsiteY4" fmla="*/ 231942 h 1031234"/>
                <a:gd name="connsiteX5" fmla="*/ 775504 w 914400"/>
                <a:gd name="connsiteY5" fmla="*/ 255091 h 1031234"/>
                <a:gd name="connsiteX6" fmla="*/ 798653 w 914400"/>
                <a:gd name="connsiteY6" fmla="*/ 278241 h 1031234"/>
                <a:gd name="connsiteX7" fmla="*/ 833377 w 914400"/>
                <a:gd name="connsiteY7" fmla="*/ 301390 h 1031234"/>
                <a:gd name="connsiteX8" fmla="*/ 902825 w 914400"/>
                <a:gd name="connsiteY8" fmla="*/ 382413 h 1031234"/>
                <a:gd name="connsiteX9" fmla="*/ 914400 w 914400"/>
                <a:gd name="connsiteY9" fmla="*/ 417137 h 1031234"/>
                <a:gd name="connsiteX10" fmla="*/ 902825 w 914400"/>
                <a:gd name="connsiteY10" fmla="*/ 475010 h 1031234"/>
                <a:gd name="connsiteX11" fmla="*/ 879676 w 914400"/>
                <a:gd name="connsiteY11" fmla="*/ 498160 h 1031234"/>
                <a:gd name="connsiteX12" fmla="*/ 821803 w 914400"/>
                <a:gd name="connsiteY12" fmla="*/ 544458 h 1031234"/>
                <a:gd name="connsiteX13" fmla="*/ 763929 w 914400"/>
                <a:gd name="connsiteY13" fmla="*/ 590757 h 1031234"/>
                <a:gd name="connsiteX14" fmla="*/ 682906 w 914400"/>
                <a:gd name="connsiteY14" fmla="*/ 648630 h 1031234"/>
                <a:gd name="connsiteX15" fmla="*/ 625033 w 914400"/>
                <a:gd name="connsiteY15" fmla="*/ 694929 h 1031234"/>
                <a:gd name="connsiteX16" fmla="*/ 590309 w 914400"/>
                <a:gd name="connsiteY16" fmla="*/ 706504 h 1031234"/>
                <a:gd name="connsiteX17" fmla="*/ 544010 w 914400"/>
                <a:gd name="connsiteY17" fmla="*/ 741228 h 1031234"/>
                <a:gd name="connsiteX18" fmla="*/ 509286 w 914400"/>
                <a:gd name="connsiteY18" fmla="*/ 752803 h 1031234"/>
                <a:gd name="connsiteX19" fmla="*/ 474562 w 914400"/>
                <a:gd name="connsiteY19" fmla="*/ 787527 h 1031234"/>
                <a:gd name="connsiteX20" fmla="*/ 439838 w 914400"/>
                <a:gd name="connsiteY20" fmla="*/ 810676 h 1031234"/>
                <a:gd name="connsiteX21" fmla="*/ 405114 w 914400"/>
                <a:gd name="connsiteY21" fmla="*/ 845400 h 1031234"/>
                <a:gd name="connsiteX22" fmla="*/ 370390 w 914400"/>
                <a:gd name="connsiteY22" fmla="*/ 868549 h 1031234"/>
                <a:gd name="connsiteX23" fmla="*/ 347241 w 914400"/>
                <a:gd name="connsiteY23" fmla="*/ 891699 h 1031234"/>
                <a:gd name="connsiteX24" fmla="*/ 312517 w 914400"/>
                <a:gd name="connsiteY24" fmla="*/ 903274 h 1031234"/>
                <a:gd name="connsiteX25" fmla="*/ 300942 w 914400"/>
                <a:gd name="connsiteY25" fmla="*/ 984296 h 1031234"/>
                <a:gd name="connsiteX26" fmla="*/ 289367 w 914400"/>
                <a:gd name="connsiteY26" fmla="*/ 1030595 h 1031234"/>
                <a:gd name="connsiteX27" fmla="*/ 243069 w 914400"/>
                <a:gd name="connsiteY27" fmla="*/ 961147 h 1031234"/>
                <a:gd name="connsiteX28" fmla="*/ 208344 w 914400"/>
                <a:gd name="connsiteY28" fmla="*/ 937998 h 1031234"/>
                <a:gd name="connsiteX29" fmla="*/ 0 w 914400"/>
                <a:gd name="connsiteY29" fmla="*/ 903274 h 1031234"/>
                <a:gd name="connsiteX30" fmla="*/ 46299 w 914400"/>
                <a:gd name="connsiteY30" fmla="*/ 833825 h 1031234"/>
                <a:gd name="connsiteX31" fmla="*/ 69448 w 914400"/>
                <a:gd name="connsiteY31" fmla="*/ 799101 h 1031234"/>
                <a:gd name="connsiteX32" fmla="*/ 127322 w 914400"/>
                <a:gd name="connsiteY32" fmla="*/ 741228 h 1031234"/>
                <a:gd name="connsiteX33" fmla="*/ 150471 w 914400"/>
                <a:gd name="connsiteY33" fmla="*/ 694929 h 1031234"/>
                <a:gd name="connsiteX34" fmla="*/ 173620 w 914400"/>
                <a:gd name="connsiteY34" fmla="*/ 660205 h 1031234"/>
                <a:gd name="connsiteX35" fmla="*/ 196770 w 914400"/>
                <a:gd name="connsiteY35" fmla="*/ 590757 h 1031234"/>
                <a:gd name="connsiteX36" fmla="*/ 219919 w 914400"/>
                <a:gd name="connsiteY36" fmla="*/ 556033 h 1031234"/>
                <a:gd name="connsiteX37" fmla="*/ 243069 w 914400"/>
                <a:gd name="connsiteY37" fmla="*/ 475010 h 1031234"/>
                <a:gd name="connsiteX38" fmla="*/ 254643 w 914400"/>
                <a:gd name="connsiteY38" fmla="*/ 440286 h 1031234"/>
                <a:gd name="connsiteX39" fmla="*/ 300942 w 914400"/>
                <a:gd name="connsiteY39" fmla="*/ 231942 h 1031234"/>
                <a:gd name="connsiteX40" fmla="*/ 324091 w 914400"/>
                <a:gd name="connsiteY40" fmla="*/ 197218 h 1031234"/>
                <a:gd name="connsiteX41" fmla="*/ 358815 w 914400"/>
                <a:gd name="connsiteY41" fmla="*/ 139344 h 1031234"/>
                <a:gd name="connsiteX42" fmla="*/ 370390 w 914400"/>
                <a:gd name="connsiteY42" fmla="*/ 104620 h 1031234"/>
                <a:gd name="connsiteX43" fmla="*/ 439838 w 914400"/>
                <a:gd name="connsiteY43" fmla="*/ 46747 h 1031234"/>
                <a:gd name="connsiteX44" fmla="*/ 509286 w 914400"/>
                <a:gd name="connsiteY44" fmla="*/ 448 h 10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14400" h="1031234">
                  <a:moveTo>
                    <a:pt x="509286" y="448"/>
                  </a:moveTo>
                  <a:cubicBezTo>
                    <a:pt x="536294" y="6235"/>
                    <a:pt x="575788" y="50155"/>
                    <a:pt x="601884" y="81471"/>
                  </a:cubicBezTo>
                  <a:cubicBezTo>
                    <a:pt x="610790" y="92158"/>
                    <a:pt x="615196" y="106358"/>
                    <a:pt x="625033" y="116195"/>
                  </a:cubicBezTo>
                  <a:cubicBezTo>
                    <a:pt x="685202" y="176364"/>
                    <a:pt x="637083" y="105214"/>
                    <a:pt x="682906" y="162494"/>
                  </a:cubicBezTo>
                  <a:cubicBezTo>
                    <a:pt x="719322" y="208014"/>
                    <a:pt x="691294" y="190704"/>
                    <a:pt x="740780" y="231942"/>
                  </a:cubicBezTo>
                  <a:cubicBezTo>
                    <a:pt x="751467" y="240848"/>
                    <a:pt x="764641" y="246401"/>
                    <a:pt x="775504" y="255091"/>
                  </a:cubicBezTo>
                  <a:cubicBezTo>
                    <a:pt x="784025" y="261908"/>
                    <a:pt x="790132" y="271424"/>
                    <a:pt x="798653" y="278241"/>
                  </a:cubicBezTo>
                  <a:cubicBezTo>
                    <a:pt x="809516" y="286931"/>
                    <a:pt x="822815" y="292337"/>
                    <a:pt x="833377" y="301390"/>
                  </a:cubicBezTo>
                  <a:cubicBezTo>
                    <a:pt x="858297" y="322750"/>
                    <a:pt x="887466" y="351694"/>
                    <a:pt x="902825" y="382413"/>
                  </a:cubicBezTo>
                  <a:cubicBezTo>
                    <a:pt x="908281" y="393326"/>
                    <a:pt x="910542" y="405562"/>
                    <a:pt x="914400" y="417137"/>
                  </a:cubicBezTo>
                  <a:cubicBezTo>
                    <a:pt x="910542" y="436428"/>
                    <a:pt x="910575" y="456928"/>
                    <a:pt x="902825" y="475010"/>
                  </a:cubicBezTo>
                  <a:cubicBezTo>
                    <a:pt x="898526" y="485040"/>
                    <a:pt x="886493" y="489638"/>
                    <a:pt x="879676" y="498160"/>
                  </a:cubicBezTo>
                  <a:cubicBezTo>
                    <a:pt x="841601" y="545755"/>
                    <a:pt x="876879" y="526100"/>
                    <a:pt x="821803" y="544458"/>
                  </a:cubicBezTo>
                  <a:cubicBezTo>
                    <a:pt x="754452" y="611809"/>
                    <a:pt x="851537" y="517750"/>
                    <a:pt x="763929" y="590757"/>
                  </a:cubicBezTo>
                  <a:cubicBezTo>
                    <a:pt x="693542" y="649413"/>
                    <a:pt x="768578" y="605795"/>
                    <a:pt x="682906" y="648630"/>
                  </a:cubicBezTo>
                  <a:cubicBezTo>
                    <a:pt x="661373" y="670164"/>
                    <a:pt x="654238" y="680327"/>
                    <a:pt x="625033" y="694929"/>
                  </a:cubicBezTo>
                  <a:cubicBezTo>
                    <a:pt x="614120" y="700385"/>
                    <a:pt x="601884" y="702646"/>
                    <a:pt x="590309" y="706504"/>
                  </a:cubicBezTo>
                  <a:cubicBezTo>
                    <a:pt x="574876" y="718079"/>
                    <a:pt x="560759" y="731657"/>
                    <a:pt x="544010" y="741228"/>
                  </a:cubicBezTo>
                  <a:cubicBezTo>
                    <a:pt x="533417" y="747281"/>
                    <a:pt x="519438" y="746035"/>
                    <a:pt x="509286" y="752803"/>
                  </a:cubicBezTo>
                  <a:cubicBezTo>
                    <a:pt x="495666" y="761883"/>
                    <a:pt x="487137" y="777048"/>
                    <a:pt x="474562" y="787527"/>
                  </a:cubicBezTo>
                  <a:cubicBezTo>
                    <a:pt x="463875" y="796433"/>
                    <a:pt x="450525" y="801770"/>
                    <a:pt x="439838" y="810676"/>
                  </a:cubicBezTo>
                  <a:cubicBezTo>
                    <a:pt x="427263" y="821155"/>
                    <a:pt x="417689" y="834921"/>
                    <a:pt x="405114" y="845400"/>
                  </a:cubicBezTo>
                  <a:cubicBezTo>
                    <a:pt x="394427" y="854306"/>
                    <a:pt x="381253" y="859859"/>
                    <a:pt x="370390" y="868549"/>
                  </a:cubicBezTo>
                  <a:cubicBezTo>
                    <a:pt x="361869" y="875366"/>
                    <a:pt x="356599" y="886084"/>
                    <a:pt x="347241" y="891699"/>
                  </a:cubicBezTo>
                  <a:cubicBezTo>
                    <a:pt x="336779" y="897976"/>
                    <a:pt x="324092" y="899416"/>
                    <a:pt x="312517" y="903274"/>
                  </a:cubicBezTo>
                  <a:cubicBezTo>
                    <a:pt x="308659" y="930281"/>
                    <a:pt x="305822" y="957455"/>
                    <a:pt x="300942" y="984296"/>
                  </a:cubicBezTo>
                  <a:cubicBezTo>
                    <a:pt x="298096" y="999947"/>
                    <a:pt x="304137" y="1036503"/>
                    <a:pt x="289367" y="1030595"/>
                  </a:cubicBezTo>
                  <a:cubicBezTo>
                    <a:pt x="263535" y="1020262"/>
                    <a:pt x="266219" y="976579"/>
                    <a:pt x="243069" y="961147"/>
                  </a:cubicBezTo>
                  <a:cubicBezTo>
                    <a:pt x="231494" y="953431"/>
                    <a:pt x="221056" y="943648"/>
                    <a:pt x="208344" y="937998"/>
                  </a:cubicBezTo>
                  <a:cubicBezTo>
                    <a:pt x="129748" y="903066"/>
                    <a:pt x="96716" y="911333"/>
                    <a:pt x="0" y="903274"/>
                  </a:cubicBezTo>
                  <a:cubicBezTo>
                    <a:pt x="20342" y="842248"/>
                    <a:pt x="-1870" y="891628"/>
                    <a:pt x="46299" y="833825"/>
                  </a:cubicBezTo>
                  <a:cubicBezTo>
                    <a:pt x="55205" y="823138"/>
                    <a:pt x="60288" y="809570"/>
                    <a:pt x="69448" y="799101"/>
                  </a:cubicBezTo>
                  <a:cubicBezTo>
                    <a:pt x="87413" y="778569"/>
                    <a:pt x="127322" y="741228"/>
                    <a:pt x="127322" y="741228"/>
                  </a:cubicBezTo>
                  <a:cubicBezTo>
                    <a:pt x="135038" y="725795"/>
                    <a:pt x="141910" y="709910"/>
                    <a:pt x="150471" y="694929"/>
                  </a:cubicBezTo>
                  <a:cubicBezTo>
                    <a:pt x="157373" y="682851"/>
                    <a:pt x="167970" y="672917"/>
                    <a:pt x="173620" y="660205"/>
                  </a:cubicBezTo>
                  <a:cubicBezTo>
                    <a:pt x="183530" y="637907"/>
                    <a:pt x="183235" y="611060"/>
                    <a:pt x="196770" y="590757"/>
                  </a:cubicBezTo>
                  <a:cubicBezTo>
                    <a:pt x="204486" y="579182"/>
                    <a:pt x="213698" y="568475"/>
                    <a:pt x="219919" y="556033"/>
                  </a:cubicBezTo>
                  <a:cubicBezTo>
                    <a:pt x="229170" y="537531"/>
                    <a:pt x="238124" y="492318"/>
                    <a:pt x="243069" y="475010"/>
                  </a:cubicBezTo>
                  <a:cubicBezTo>
                    <a:pt x="246421" y="463279"/>
                    <a:pt x="252250" y="452250"/>
                    <a:pt x="254643" y="440286"/>
                  </a:cubicBezTo>
                  <a:cubicBezTo>
                    <a:pt x="258244" y="422282"/>
                    <a:pt x="275199" y="270557"/>
                    <a:pt x="300942" y="231942"/>
                  </a:cubicBezTo>
                  <a:cubicBezTo>
                    <a:pt x="308658" y="220367"/>
                    <a:pt x="317870" y="209660"/>
                    <a:pt x="324091" y="197218"/>
                  </a:cubicBezTo>
                  <a:cubicBezTo>
                    <a:pt x="354142" y="137115"/>
                    <a:pt x="313600" y="184561"/>
                    <a:pt x="358815" y="139344"/>
                  </a:cubicBezTo>
                  <a:cubicBezTo>
                    <a:pt x="362673" y="127769"/>
                    <a:pt x="363622" y="114772"/>
                    <a:pt x="370390" y="104620"/>
                  </a:cubicBezTo>
                  <a:cubicBezTo>
                    <a:pt x="393957" y="69270"/>
                    <a:pt x="409335" y="71149"/>
                    <a:pt x="439838" y="46747"/>
                  </a:cubicBezTo>
                  <a:cubicBezTo>
                    <a:pt x="439855" y="46733"/>
                    <a:pt x="482278" y="-5339"/>
                    <a:pt x="509286" y="448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Top stomach Group 28">
            <a:extLst>
              <a:ext uri="{FF2B5EF4-FFF2-40B4-BE49-F238E27FC236}">
                <a16:creationId xmlns:a16="http://schemas.microsoft.com/office/drawing/2014/main" id="{CBEB75AB-142F-4267-A601-C4DEF24491BE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685C9B0-AB7D-4B47-A38E-FDC779556A6E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48C5372-2048-448B-93D6-6EB8568F445C}"/>
                </a:ext>
              </a:extLst>
            </p:cNvPr>
            <p:cNvSpPr/>
            <p:nvPr/>
          </p:nvSpPr>
          <p:spPr>
            <a:xfrm>
              <a:off x="5967079" y="2965114"/>
              <a:ext cx="891251" cy="1054276"/>
            </a:xfrm>
            <a:custGeom>
              <a:avLst/>
              <a:gdLst>
                <a:gd name="connsiteX0" fmla="*/ 844952 w 891251"/>
                <a:gd name="connsiteY0" fmla="*/ 23149 h 1111169"/>
                <a:gd name="connsiteX1" fmla="*/ 833377 w 891251"/>
                <a:gd name="connsiteY1" fmla="*/ 162045 h 1111169"/>
                <a:gd name="connsiteX2" fmla="*/ 821803 w 891251"/>
                <a:gd name="connsiteY2" fmla="*/ 208344 h 1111169"/>
                <a:gd name="connsiteX3" fmla="*/ 844952 w 891251"/>
                <a:gd name="connsiteY3" fmla="*/ 393539 h 1111169"/>
                <a:gd name="connsiteX4" fmla="*/ 879676 w 891251"/>
                <a:gd name="connsiteY4" fmla="*/ 509286 h 1111169"/>
                <a:gd name="connsiteX5" fmla="*/ 891251 w 891251"/>
                <a:gd name="connsiteY5" fmla="*/ 544010 h 1111169"/>
                <a:gd name="connsiteX6" fmla="*/ 879676 w 891251"/>
                <a:gd name="connsiteY6" fmla="*/ 613458 h 1111169"/>
                <a:gd name="connsiteX7" fmla="*/ 821803 w 891251"/>
                <a:gd name="connsiteY7" fmla="*/ 671331 h 1111169"/>
                <a:gd name="connsiteX8" fmla="*/ 775504 w 891251"/>
                <a:gd name="connsiteY8" fmla="*/ 729205 h 1111169"/>
                <a:gd name="connsiteX9" fmla="*/ 740780 w 891251"/>
                <a:gd name="connsiteY9" fmla="*/ 752354 h 1111169"/>
                <a:gd name="connsiteX10" fmla="*/ 717631 w 891251"/>
                <a:gd name="connsiteY10" fmla="*/ 787078 h 1111169"/>
                <a:gd name="connsiteX11" fmla="*/ 682907 w 891251"/>
                <a:gd name="connsiteY11" fmla="*/ 810227 h 1111169"/>
                <a:gd name="connsiteX12" fmla="*/ 659757 w 891251"/>
                <a:gd name="connsiteY12" fmla="*/ 833377 h 1111169"/>
                <a:gd name="connsiteX13" fmla="*/ 625033 w 891251"/>
                <a:gd name="connsiteY13" fmla="*/ 937549 h 1111169"/>
                <a:gd name="connsiteX14" fmla="*/ 613458 w 891251"/>
                <a:gd name="connsiteY14" fmla="*/ 972273 h 1111169"/>
                <a:gd name="connsiteX15" fmla="*/ 601884 w 891251"/>
                <a:gd name="connsiteY15" fmla="*/ 1030146 h 1111169"/>
                <a:gd name="connsiteX16" fmla="*/ 590309 w 891251"/>
                <a:gd name="connsiteY16" fmla="*/ 1076445 h 1111169"/>
                <a:gd name="connsiteX17" fmla="*/ 520861 w 891251"/>
                <a:gd name="connsiteY17" fmla="*/ 1099595 h 1111169"/>
                <a:gd name="connsiteX18" fmla="*/ 486137 w 891251"/>
                <a:gd name="connsiteY18" fmla="*/ 1111169 h 1111169"/>
                <a:gd name="connsiteX19" fmla="*/ 428264 w 891251"/>
                <a:gd name="connsiteY19" fmla="*/ 1076445 h 1111169"/>
                <a:gd name="connsiteX20" fmla="*/ 358815 w 891251"/>
                <a:gd name="connsiteY20" fmla="*/ 1030146 h 1111169"/>
                <a:gd name="connsiteX21" fmla="*/ 289367 w 891251"/>
                <a:gd name="connsiteY21" fmla="*/ 937549 h 1111169"/>
                <a:gd name="connsiteX22" fmla="*/ 243069 w 891251"/>
                <a:gd name="connsiteY22" fmla="*/ 868101 h 1111169"/>
                <a:gd name="connsiteX23" fmla="*/ 196770 w 891251"/>
                <a:gd name="connsiteY23" fmla="*/ 821802 h 1111169"/>
                <a:gd name="connsiteX24" fmla="*/ 173620 w 891251"/>
                <a:gd name="connsiteY24" fmla="*/ 798653 h 1111169"/>
                <a:gd name="connsiteX25" fmla="*/ 127322 w 891251"/>
                <a:gd name="connsiteY25" fmla="*/ 740779 h 1111169"/>
                <a:gd name="connsiteX26" fmla="*/ 92598 w 891251"/>
                <a:gd name="connsiteY26" fmla="*/ 717630 h 1111169"/>
                <a:gd name="connsiteX27" fmla="*/ 69448 w 891251"/>
                <a:gd name="connsiteY27" fmla="*/ 694481 h 1111169"/>
                <a:gd name="connsiteX28" fmla="*/ 0 w 891251"/>
                <a:gd name="connsiteY28" fmla="*/ 648182 h 1111169"/>
                <a:gd name="connsiteX29" fmla="*/ 23150 w 891251"/>
                <a:gd name="connsiteY29" fmla="*/ 462987 h 1111169"/>
                <a:gd name="connsiteX30" fmla="*/ 46299 w 891251"/>
                <a:gd name="connsiteY30" fmla="*/ 393539 h 1111169"/>
                <a:gd name="connsiteX31" fmla="*/ 23150 w 891251"/>
                <a:gd name="connsiteY31" fmla="*/ 196769 h 1111169"/>
                <a:gd name="connsiteX32" fmla="*/ 0 w 891251"/>
                <a:gd name="connsiteY32" fmla="*/ 127321 h 1111169"/>
                <a:gd name="connsiteX33" fmla="*/ 11575 w 891251"/>
                <a:gd name="connsiteY33" fmla="*/ 23149 h 1111169"/>
                <a:gd name="connsiteX34" fmla="*/ 46299 w 891251"/>
                <a:gd name="connsiteY34" fmla="*/ 11574 h 1111169"/>
                <a:gd name="connsiteX35" fmla="*/ 208345 w 891251"/>
                <a:gd name="connsiteY35" fmla="*/ 0 h 1111169"/>
                <a:gd name="connsiteX36" fmla="*/ 486137 w 891251"/>
                <a:gd name="connsiteY36" fmla="*/ 11574 h 1111169"/>
                <a:gd name="connsiteX37" fmla="*/ 613458 w 891251"/>
                <a:gd name="connsiteY37" fmla="*/ 46298 h 1111169"/>
                <a:gd name="connsiteX38" fmla="*/ 659757 w 891251"/>
                <a:gd name="connsiteY38" fmla="*/ 57873 h 1111169"/>
                <a:gd name="connsiteX39" fmla="*/ 844952 w 891251"/>
                <a:gd name="connsiteY39" fmla="*/ 23149 h 111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91251" h="1111169">
                  <a:moveTo>
                    <a:pt x="844952" y="23149"/>
                  </a:moveTo>
                  <a:cubicBezTo>
                    <a:pt x="873889" y="40511"/>
                    <a:pt x="839139" y="115945"/>
                    <a:pt x="833377" y="162045"/>
                  </a:cubicBezTo>
                  <a:cubicBezTo>
                    <a:pt x="831404" y="177830"/>
                    <a:pt x="821803" y="192436"/>
                    <a:pt x="821803" y="208344"/>
                  </a:cubicBezTo>
                  <a:cubicBezTo>
                    <a:pt x="821803" y="248245"/>
                    <a:pt x="835421" y="345885"/>
                    <a:pt x="844952" y="393539"/>
                  </a:cubicBezTo>
                  <a:cubicBezTo>
                    <a:pt x="853698" y="437268"/>
                    <a:pt x="864914" y="465000"/>
                    <a:pt x="879676" y="509286"/>
                  </a:cubicBezTo>
                  <a:lnTo>
                    <a:pt x="891251" y="544010"/>
                  </a:lnTo>
                  <a:cubicBezTo>
                    <a:pt x="887393" y="567159"/>
                    <a:pt x="887097" y="591194"/>
                    <a:pt x="879676" y="613458"/>
                  </a:cubicBezTo>
                  <a:cubicBezTo>
                    <a:pt x="867049" y="651340"/>
                    <a:pt x="849864" y="648883"/>
                    <a:pt x="821803" y="671331"/>
                  </a:cubicBezTo>
                  <a:cubicBezTo>
                    <a:pt x="764529" y="717150"/>
                    <a:pt x="835666" y="669043"/>
                    <a:pt x="775504" y="729205"/>
                  </a:cubicBezTo>
                  <a:cubicBezTo>
                    <a:pt x="765667" y="739042"/>
                    <a:pt x="752355" y="744638"/>
                    <a:pt x="740780" y="752354"/>
                  </a:cubicBezTo>
                  <a:cubicBezTo>
                    <a:pt x="733064" y="763929"/>
                    <a:pt x="727468" y="777241"/>
                    <a:pt x="717631" y="787078"/>
                  </a:cubicBezTo>
                  <a:cubicBezTo>
                    <a:pt x="707794" y="796915"/>
                    <a:pt x="693770" y="801537"/>
                    <a:pt x="682907" y="810227"/>
                  </a:cubicBezTo>
                  <a:cubicBezTo>
                    <a:pt x="674385" y="817044"/>
                    <a:pt x="667474" y="825660"/>
                    <a:pt x="659757" y="833377"/>
                  </a:cubicBezTo>
                  <a:lnTo>
                    <a:pt x="625033" y="937549"/>
                  </a:lnTo>
                  <a:cubicBezTo>
                    <a:pt x="621175" y="949124"/>
                    <a:pt x="615851" y="960309"/>
                    <a:pt x="613458" y="972273"/>
                  </a:cubicBezTo>
                  <a:cubicBezTo>
                    <a:pt x="609600" y="991564"/>
                    <a:pt x="606152" y="1010941"/>
                    <a:pt x="601884" y="1030146"/>
                  </a:cubicBezTo>
                  <a:cubicBezTo>
                    <a:pt x="598433" y="1045675"/>
                    <a:pt x="602387" y="1066092"/>
                    <a:pt x="590309" y="1076445"/>
                  </a:cubicBezTo>
                  <a:cubicBezTo>
                    <a:pt x="571782" y="1092325"/>
                    <a:pt x="544010" y="1091879"/>
                    <a:pt x="520861" y="1099595"/>
                  </a:cubicBezTo>
                  <a:lnTo>
                    <a:pt x="486137" y="1111169"/>
                  </a:lnTo>
                  <a:cubicBezTo>
                    <a:pt x="419742" y="1089039"/>
                    <a:pt x="479107" y="1114578"/>
                    <a:pt x="428264" y="1076445"/>
                  </a:cubicBezTo>
                  <a:cubicBezTo>
                    <a:pt x="406006" y="1059751"/>
                    <a:pt x="358815" y="1030146"/>
                    <a:pt x="358815" y="1030146"/>
                  </a:cubicBezTo>
                  <a:cubicBezTo>
                    <a:pt x="306464" y="951618"/>
                    <a:pt x="332190" y="980371"/>
                    <a:pt x="289367" y="937549"/>
                  </a:cubicBezTo>
                  <a:cubicBezTo>
                    <a:pt x="261848" y="854987"/>
                    <a:pt x="300869" y="954800"/>
                    <a:pt x="243069" y="868101"/>
                  </a:cubicBezTo>
                  <a:cubicBezTo>
                    <a:pt x="207793" y="815188"/>
                    <a:pt x="262911" y="843850"/>
                    <a:pt x="196770" y="821802"/>
                  </a:cubicBezTo>
                  <a:cubicBezTo>
                    <a:pt x="189053" y="814086"/>
                    <a:pt x="180437" y="807174"/>
                    <a:pt x="173620" y="798653"/>
                  </a:cubicBezTo>
                  <a:cubicBezTo>
                    <a:pt x="146883" y="765232"/>
                    <a:pt x="158373" y="765620"/>
                    <a:pt x="127322" y="740779"/>
                  </a:cubicBezTo>
                  <a:cubicBezTo>
                    <a:pt x="116459" y="732089"/>
                    <a:pt x="103461" y="726320"/>
                    <a:pt x="92598" y="717630"/>
                  </a:cubicBezTo>
                  <a:cubicBezTo>
                    <a:pt x="84076" y="710813"/>
                    <a:pt x="78528" y="700534"/>
                    <a:pt x="69448" y="694481"/>
                  </a:cubicBezTo>
                  <a:cubicBezTo>
                    <a:pt x="-14641" y="638421"/>
                    <a:pt x="53079" y="701259"/>
                    <a:pt x="0" y="648182"/>
                  </a:cubicBezTo>
                  <a:cubicBezTo>
                    <a:pt x="7765" y="555006"/>
                    <a:pt x="2064" y="533275"/>
                    <a:pt x="23150" y="462987"/>
                  </a:cubicBezTo>
                  <a:cubicBezTo>
                    <a:pt x="30162" y="439615"/>
                    <a:pt x="46299" y="393539"/>
                    <a:pt x="46299" y="393539"/>
                  </a:cubicBezTo>
                  <a:cubicBezTo>
                    <a:pt x="38691" y="294636"/>
                    <a:pt x="45284" y="270549"/>
                    <a:pt x="23150" y="196769"/>
                  </a:cubicBezTo>
                  <a:cubicBezTo>
                    <a:pt x="16138" y="173396"/>
                    <a:pt x="0" y="127321"/>
                    <a:pt x="0" y="127321"/>
                  </a:cubicBezTo>
                  <a:cubicBezTo>
                    <a:pt x="3858" y="92597"/>
                    <a:pt x="-1401" y="55588"/>
                    <a:pt x="11575" y="23149"/>
                  </a:cubicBezTo>
                  <a:cubicBezTo>
                    <a:pt x="16106" y="11821"/>
                    <a:pt x="34182" y="13000"/>
                    <a:pt x="46299" y="11574"/>
                  </a:cubicBezTo>
                  <a:cubicBezTo>
                    <a:pt x="100081" y="5247"/>
                    <a:pt x="154330" y="3858"/>
                    <a:pt x="208345" y="0"/>
                  </a:cubicBezTo>
                  <a:cubicBezTo>
                    <a:pt x="300942" y="3858"/>
                    <a:pt x="393679" y="5198"/>
                    <a:pt x="486137" y="11574"/>
                  </a:cubicBezTo>
                  <a:cubicBezTo>
                    <a:pt x="541423" y="15387"/>
                    <a:pt x="558234" y="32492"/>
                    <a:pt x="613458" y="46298"/>
                  </a:cubicBezTo>
                  <a:cubicBezTo>
                    <a:pt x="628891" y="50156"/>
                    <a:pt x="643874" y="56991"/>
                    <a:pt x="659757" y="57873"/>
                  </a:cubicBezTo>
                  <a:cubicBezTo>
                    <a:pt x="713689" y="60869"/>
                    <a:pt x="816015" y="5787"/>
                    <a:pt x="844952" y="23149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4" name="Top head Group 25">
            <a:extLst>
              <a:ext uri="{FF2B5EF4-FFF2-40B4-BE49-F238E27FC236}">
                <a16:creationId xmlns:a16="http://schemas.microsoft.com/office/drawing/2014/main" id="{87C0ACD8-310E-4E9E-8E40-D9E8804FA883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4764383-0733-409C-88E5-9A70ABEE5FA3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D2CC180-CDA0-4984-9B88-E8A0D9EFE8A3}"/>
                </a:ext>
              </a:extLst>
            </p:cNvPr>
            <p:cNvSpPr/>
            <p:nvPr/>
          </p:nvSpPr>
          <p:spPr>
            <a:xfrm>
              <a:off x="5977709" y="1074747"/>
              <a:ext cx="671358" cy="925975"/>
            </a:xfrm>
            <a:custGeom>
              <a:avLst/>
              <a:gdLst>
                <a:gd name="connsiteX0" fmla="*/ 405141 w 671358"/>
                <a:gd name="connsiteY0" fmla="*/ 1699 h 1021133"/>
                <a:gd name="connsiteX1" fmla="*/ 173647 w 671358"/>
                <a:gd name="connsiteY1" fmla="*/ 36423 h 1021133"/>
                <a:gd name="connsiteX2" fmla="*/ 115773 w 671358"/>
                <a:gd name="connsiteY2" fmla="*/ 94296 h 1021133"/>
                <a:gd name="connsiteX3" fmla="*/ 81049 w 671358"/>
                <a:gd name="connsiteY3" fmla="*/ 163744 h 1021133"/>
                <a:gd name="connsiteX4" fmla="*/ 46325 w 671358"/>
                <a:gd name="connsiteY4" fmla="*/ 233192 h 1021133"/>
                <a:gd name="connsiteX5" fmla="*/ 23176 w 671358"/>
                <a:gd name="connsiteY5" fmla="*/ 302640 h 1021133"/>
                <a:gd name="connsiteX6" fmla="*/ 11601 w 671358"/>
                <a:gd name="connsiteY6" fmla="*/ 337364 h 1021133"/>
                <a:gd name="connsiteX7" fmla="*/ 11601 w 671358"/>
                <a:gd name="connsiteY7" fmla="*/ 615157 h 1021133"/>
                <a:gd name="connsiteX8" fmla="*/ 46325 w 671358"/>
                <a:gd name="connsiteY8" fmla="*/ 684605 h 1021133"/>
                <a:gd name="connsiteX9" fmla="*/ 81049 w 671358"/>
                <a:gd name="connsiteY9" fmla="*/ 765628 h 1021133"/>
                <a:gd name="connsiteX10" fmla="*/ 138923 w 671358"/>
                <a:gd name="connsiteY10" fmla="*/ 823501 h 1021133"/>
                <a:gd name="connsiteX11" fmla="*/ 173647 w 671358"/>
                <a:gd name="connsiteY11" fmla="*/ 858225 h 1021133"/>
                <a:gd name="connsiteX12" fmla="*/ 231520 w 671358"/>
                <a:gd name="connsiteY12" fmla="*/ 916099 h 1021133"/>
                <a:gd name="connsiteX13" fmla="*/ 254670 w 671358"/>
                <a:gd name="connsiteY13" fmla="*/ 939248 h 1021133"/>
                <a:gd name="connsiteX14" fmla="*/ 289394 w 671358"/>
                <a:gd name="connsiteY14" fmla="*/ 962397 h 1021133"/>
                <a:gd name="connsiteX15" fmla="*/ 312543 w 671358"/>
                <a:gd name="connsiteY15" fmla="*/ 985547 h 1021133"/>
                <a:gd name="connsiteX16" fmla="*/ 347267 w 671358"/>
                <a:gd name="connsiteY16" fmla="*/ 997121 h 1021133"/>
                <a:gd name="connsiteX17" fmla="*/ 381991 w 671358"/>
                <a:gd name="connsiteY17" fmla="*/ 1020271 h 1021133"/>
                <a:gd name="connsiteX18" fmla="*/ 474589 w 671358"/>
                <a:gd name="connsiteY18" fmla="*/ 985547 h 1021133"/>
                <a:gd name="connsiteX19" fmla="*/ 509313 w 671358"/>
                <a:gd name="connsiteY19" fmla="*/ 881375 h 1021133"/>
                <a:gd name="connsiteX20" fmla="*/ 520887 w 671358"/>
                <a:gd name="connsiteY20" fmla="*/ 846650 h 1021133"/>
                <a:gd name="connsiteX21" fmla="*/ 544037 w 671358"/>
                <a:gd name="connsiteY21" fmla="*/ 823501 h 1021133"/>
                <a:gd name="connsiteX22" fmla="*/ 578761 w 671358"/>
                <a:gd name="connsiteY22" fmla="*/ 754053 h 1021133"/>
                <a:gd name="connsiteX23" fmla="*/ 590335 w 671358"/>
                <a:gd name="connsiteY23" fmla="*/ 719329 h 1021133"/>
                <a:gd name="connsiteX24" fmla="*/ 613485 w 671358"/>
                <a:gd name="connsiteY24" fmla="*/ 673030 h 1021133"/>
                <a:gd name="connsiteX25" fmla="*/ 636634 w 671358"/>
                <a:gd name="connsiteY25" fmla="*/ 603582 h 1021133"/>
                <a:gd name="connsiteX26" fmla="*/ 648209 w 671358"/>
                <a:gd name="connsiteY26" fmla="*/ 568858 h 1021133"/>
                <a:gd name="connsiteX27" fmla="*/ 659784 w 671358"/>
                <a:gd name="connsiteY27" fmla="*/ 418387 h 1021133"/>
                <a:gd name="connsiteX28" fmla="*/ 671358 w 671358"/>
                <a:gd name="connsiteY28" fmla="*/ 372088 h 1021133"/>
                <a:gd name="connsiteX29" fmla="*/ 659784 w 671358"/>
                <a:gd name="connsiteY29" fmla="*/ 221618 h 1021133"/>
                <a:gd name="connsiteX30" fmla="*/ 625060 w 671358"/>
                <a:gd name="connsiteY30" fmla="*/ 163744 h 1021133"/>
                <a:gd name="connsiteX31" fmla="*/ 601910 w 671358"/>
                <a:gd name="connsiteY31" fmla="*/ 129020 h 1021133"/>
                <a:gd name="connsiteX32" fmla="*/ 590335 w 671358"/>
                <a:gd name="connsiteY32" fmla="*/ 94296 h 1021133"/>
                <a:gd name="connsiteX33" fmla="*/ 520887 w 671358"/>
                <a:gd name="connsiteY33" fmla="*/ 71147 h 1021133"/>
                <a:gd name="connsiteX34" fmla="*/ 463014 w 671358"/>
                <a:gd name="connsiteY34" fmla="*/ 36423 h 1021133"/>
                <a:gd name="connsiteX35" fmla="*/ 405141 w 671358"/>
                <a:gd name="connsiteY35" fmla="*/ 1699 h 102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71358" h="1021133">
                  <a:moveTo>
                    <a:pt x="405141" y="1699"/>
                  </a:moveTo>
                  <a:cubicBezTo>
                    <a:pt x="356913" y="1699"/>
                    <a:pt x="231326" y="-11642"/>
                    <a:pt x="173647" y="36423"/>
                  </a:cubicBezTo>
                  <a:cubicBezTo>
                    <a:pt x="19327" y="165023"/>
                    <a:pt x="285524" y="-18869"/>
                    <a:pt x="115773" y="94296"/>
                  </a:cubicBezTo>
                  <a:cubicBezTo>
                    <a:pt x="86682" y="181575"/>
                    <a:pt x="125925" y="73993"/>
                    <a:pt x="81049" y="163744"/>
                  </a:cubicBezTo>
                  <a:cubicBezTo>
                    <a:pt x="33128" y="259587"/>
                    <a:pt x="112670" y="133677"/>
                    <a:pt x="46325" y="233192"/>
                  </a:cubicBezTo>
                  <a:lnTo>
                    <a:pt x="23176" y="302640"/>
                  </a:lnTo>
                  <a:lnTo>
                    <a:pt x="11601" y="337364"/>
                  </a:lnTo>
                  <a:cubicBezTo>
                    <a:pt x="567" y="480818"/>
                    <a:pt x="-7753" y="479676"/>
                    <a:pt x="11601" y="615157"/>
                  </a:cubicBezTo>
                  <a:cubicBezTo>
                    <a:pt x="17419" y="655885"/>
                    <a:pt x="27988" y="647931"/>
                    <a:pt x="46325" y="684605"/>
                  </a:cubicBezTo>
                  <a:cubicBezTo>
                    <a:pt x="66970" y="725895"/>
                    <a:pt x="47333" y="722279"/>
                    <a:pt x="81049" y="765628"/>
                  </a:cubicBezTo>
                  <a:cubicBezTo>
                    <a:pt x="97798" y="787163"/>
                    <a:pt x="119632" y="804210"/>
                    <a:pt x="138923" y="823501"/>
                  </a:cubicBezTo>
                  <a:cubicBezTo>
                    <a:pt x="150498" y="835076"/>
                    <a:pt x="164567" y="844605"/>
                    <a:pt x="173647" y="858225"/>
                  </a:cubicBezTo>
                  <a:cubicBezTo>
                    <a:pt x="213329" y="917749"/>
                    <a:pt x="176405" y="872007"/>
                    <a:pt x="231520" y="916099"/>
                  </a:cubicBezTo>
                  <a:cubicBezTo>
                    <a:pt x="240041" y="922916"/>
                    <a:pt x="246148" y="932431"/>
                    <a:pt x="254670" y="939248"/>
                  </a:cubicBezTo>
                  <a:cubicBezTo>
                    <a:pt x="265533" y="947938"/>
                    <a:pt x="278531" y="953707"/>
                    <a:pt x="289394" y="962397"/>
                  </a:cubicBezTo>
                  <a:cubicBezTo>
                    <a:pt x="297915" y="969214"/>
                    <a:pt x="303185" y="979932"/>
                    <a:pt x="312543" y="985547"/>
                  </a:cubicBezTo>
                  <a:cubicBezTo>
                    <a:pt x="323005" y="991824"/>
                    <a:pt x="335692" y="993263"/>
                    <a:pt x="347267" y="997121"/>
                  </a:cubicBezTo>
                  <a:cubicBezTo>
                    <a:pt x="358842" y="1004838"/>
                    <a:pt x="368187" y="1018545"/>
                    <a:pt x="381991" y="1020271"/>
                  </a:cubicBezTo>
                  <a:cubicBezTo>
                    <a:pt x="424146" y="1025541"/>
                    <a:pt x="444256" y="1005769"/>
                    <a:pt x="474589" y="985547"/>
                  </a:cubicBezTo>
                  <a:lnTo>
                    <a:pt x="509313" y="881375"/>
                  </a:lnTo>
                  <a:cubicBezTo>
                    <a:pt x="513171" y="869800"/>
                    <a:pt x="512259" y="855277"/>
                    <a:pt x="520887" y="846650"/>
                  </a:cubicBezTo>
                  <a:lnTo>
                    <a:pt x="544037" y="823501"/>
                  </a:lnTo>
                  <a:cubicBezTo>
                    <a:pt x="573128" y="736222"/>
                    <a:pt x="533885" y="843804"/>
                    <a:pt x="578761" y="754053"/>
                  </a:cubicBezTo>
                  <a:cubicBezTo>
                    <a:pt x="584217" y="743140"/>
                    <a:pt x="585529" y="730543"/>
                    <a:pt x="590335" y="719329"/>
                  </a:cubicBezTo>
                  <a:cubicBezTo>
                    <a:pt x="597132" y="703469"/>
                    <a:pt x="607077" y="689051"/>
                    <a:pt x="613485" y="673030"/>
                  </a:cubicBezTo>
                  <a:cubicBezTo>
                    <a:pt x="622548" y="650374"/>
                    <a:pt x="628918" y="626731"/>
                    <a:pt x="636634" y="603582"/>
                  </a:cubicBezTo>
                  <a:lnTo>
                    <a:pt x="648209" y="568858"/>
                  </a:lnTo>
                  <a:cubicBezTo>
                    <a:pt x="652067" y="518701"/>
                    <a:pt x="653906" y="468348"/>
                    <a:pt x="659784" y="418387"/>
                  </a:cubicBezTo>
                  <a:cubicBezTo>
                    <a:pt x="661643" y="402588"/>
                    <a:pt x="671358" y="387996"/>
                    <a:pt x="671358" y="372088"/>
                  </a:cubicBezTo>
                  <a:cubicBezTo>
                    <a:pt x="671358" y="321783"/>
                    <a:pt x="666023" y="271534"/>
                    <a:pt x="659784" y="221618"/>
                  </a:cubicBezTo>
                  <a:cubicBezTo>
                    <a:pt x="654573" y="179930"/>
                    <a:pt x="648057" y="192491"/>
                    <a:pt x="625060" y="163744"/>
                  </a:cubicBezTo>
                  <a:cubicBezTo>
                    <a:pt x="616370" y="152881"/>
                    <a:pt x="608131" y="141462"/>
                    <a:pt x="601910" y="129020"/>
                  </a:cubicBezTo>
                  <a:cubicBezTo>
                    <a:pt x="596454" y="118107"/>
                    <a:pt x="600263" y="101388"/>
                    <a:pt x="590335" y="94296"/>
                  </a:cubicBezTo>
                  <a:cubicBezTo>
                    <a:pt x="570479" y="80113"/>
                    <a:pt x="520887" y="71147"/>
                    <a:pt x="520887" y="71147"/>
                  </a:cubicBezTo>
                  <a:cubicBezTo>
                    <a:pt x="475671" y="25929"/>
                    <a:pt x="523117" y="66474"/>
                    <a:pt x="463014" y="36423"/>
                  </a:cubicBezTo>
                  <a:cubicBezTo>
                    <a:pt x="412433" y="11133"/>
                    <a:pt x="453369" y="1699"/>
                    <a:pt x="405141" y="1699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7" name="Top R hand Group 23">
            <a:extLst>
              <a:ext uri="{FF2B5EF4-FFF2-40B4-BE49-F238E27FC236}">
                <a16:creationId xmlns:a16="http://schemas.microsoft.com/office/drawing/2014/main" id="{603C8089-1835-42C1-82B7-048A8802727A}"/>
              </a:ext>
            </a:extLst>
          </p:cNvPr>
          <p:cNvGrpSpPr/>
          <p:nvPr/>
        </p:nvGrpSpPr>
        <p:grpSpPr>
          <a:xfrm>
            <a:off x="2930537" y="246767"/>
            <a:ext cx="6480000" cy="6480000"/>
            <a:chOff x="3085090" y="189000"/>
            <a:chExt cx="6480000" cy="64800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93EF701-782F-4646-8671-C38E47AD2E47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3A16CA9-D5D1-4000-953E-B4550C1D4DBC}"/>
                </a:ext>
              </a:extLst>
            </p:cNvPr>
            <p:cNvSpPr/>
            <p:nvPr/>
          </p:nvSpPr>
          <p:spPr>
            <a:xfrm>
              <a:off x="4425212" y="991315"/>
              <a:ext cx="1052416" cy="925975"/>
            </a:xfrm>
            <a:custGeom>
              <a:avLst/>
              <a:gdLst>
                <a:gd name="connsiteX0" fmla="*/ 907981 w 1070129"/>
                <a:gd name="connsiteY0" fmla="*/ 960699 h 975339"/>
                <a:gd name="connsiteX1" fmla="*/ 919555 w 1070129"/>
                <a:gd name="connsiteY1" fmla="*/ 902825 h 975339"/>
                <a:gd name="connsiteX2" fmla="*/ 942705 w 1070129"/>
                <a:gd name="connsiteY2" fmla="*/ 879676 h 975339"/>
                <a:gd name="connsiteX3" fmla="*/ 977429 w 1070129"/>
                <a:gd name="connsiteY3" fmla="*/ 833377 h 975339"/>
                <a:gd name="connsiteX4" fmla="*/ 1000578 w 1070129"/>
                <a:gd name="connsiteY4" fmla="*/ 798653 h 975339"/>
                <a:gd name="connsiteX5" fmla="*/ 1035302 w 1070129"/>
                <a:gd name="connsiteY5" fmla="*/ 775504 h 975339"/>
                <a:gd name="connsiteX6" fmla="*/ 1058452 w 1070129"/>
                <a:gd name="connsiteY6" fmla="*/ 752355 h 975339"/>
                <a:gd name="connsiteX7" fmla="*/ 1046877 w 1070129"/>
                <a:gd name="connsiteY7" fmla="*/ 682906 h 975339"/>
                <a:gd name="connsiteX8" fmla="*/ 1012153 w 1070129"/>
                <a:gd name="connsiteY8" fmla="*/ 671332 h 975339"/>
                <a:gd name="connsiteX9" fmla="*/ 896406 w 1070129"/>
                <a:gd name="connsiteY9" fmla="*/ 601884 h 975339"/>
                <a:gd name="connsiteX10" fmla="*/ 826958 w 1070129"/>
                <a:gd name="connsiteY10" fmla="*/ 555585 h 975339"/>
                <a:gd name="connsiteX11" fmla="*/ 792234 w 1070129"/>
                <a:gd name="connsiteY11" fmla="*/ 532436 h 975339"/>
                <a:gd name="connsiteX12" fmla="*/ 734360 w 1070129"/>
                <a:gd name="connsiteY12" fmla="*/ 486137 h 975339"/>
                <a:gd name="connsiteX13" fmla="*/ 711211 w 1070129"/>
                <a:gd name="connsiteY13" fmla="*/ 462987 h 975339"/>
                <a:gd name="connsiteX14" fmla="*/ 676487 w 1070129"/>
                <a:gd name="connsiteY14" fmla="*/ 451413 h 975339"/>
                <a:gd name="connsiteX15" fmla="*/ 607039 w 1070129"/>
                <a:gd name="connsiteY15" fmla="*/ 405114 h 975339"/>
                <a:gd name="connsiteX16" fmla="*/ 572315 w 1070129"/>
                <a:gd name="connsiteY16" fmla="*/ 381965 h 975339"/>
                <a:gd name="connsiteX17" fmla="*/ 479717 w 1070129"/>
                <a:gd name="connsiteY17" fmla="*/ 312517 h 975339"/>
                <a:gd name="connsiteX18" fmla="*/ 444993 w 1070129"/>
                <a:gd name="connsiteY18" fmla="*/ 300942 h 975339"/>
                <a:gd name="connsiteX19" fmla="*/ 398695 w 1070129"/>
                <a:gd name="connsiteY19" fmla="*/ 196770 h 975339"/>
                <a:gd name="connsiteX20" fmla="*/ 375545 w 1070129"/>
                <a:gd name="connsiteY20" fmla="*/ 115747 h 975339"/>
                <a:gd name="connsiteX21" fmla="*/ 352396 w 1070129"/>
                <a:gd name="connsiteY21" fmla="*/ 81023 h 975339"/>
                <a:gd name="connsiteX22" fmla="*/ 317672 w 1070129"/>
                <a:gd name="connsiteY22" fmla="*/ 69448 h 975339"/>
                <a:gd name="connsiteX23" fmla="*/ 282948 w 1070129"/>
                <a:gd name="connsiteY23" fmla="*/ 46299 h 975339"/>
                <a:gd name="connsiteX24" fmla="*/ 167201 w 1070129"/>
                <a:gd name="connsiteY24" fmla="*/ 11575 h 975339"/>
                <a:gd name="connsiteX25" fmla="*/ 132477 w 1070129"/>
                <a:gd name="connsiteY25" fmla="*/ 0 h 975339"/>
                <a:gd name="connsiteX26" fmla="*/ 97753 w 1070129"/>
                <a:gd name="connsiteY26" fmla="*/ 11575 h 975339"/>
                <a:gd name="connsiteX27" fmla="*/ 51454 w 1070129"/>
                <a:gd name="connsiteY27" fmla="*/ 69448 h 975339"/>
                <a:gd name="connsiteX28" fmla="*/ 28305 w 1070129"/>
                <a:gd name="connsiteY28" fmla="*/ 150471 h 975339"/>
                <a:gd name="connsiteX29" fmla="*/ 5155 w 1070129"/>
                <a:gd name="connsiteY29" fmla="*/ 173620 h 975339"/>
                <a:gd name="connsiteX30" fmla="*/ 51454 w 1070129"/>
                <a:gd name="connsiteY30" fmla="*/ 347241 h 975339"/>
                <a:gd name="connsiteX31" fmla="*/ 109327 w 1070129"/>
                <a:gd name="connsiteY31" fmla="*/ 358815 h 975339"/>
                <a:gd name="connsiteX32" fmla="*/ 167201 w 1070129"/>
                <a:gd name="connsiteY32" fmla="*/ 381965 h 975339"/>
                <a:gd name="connsiteX33" fmla="*/ 201925 w 1070129"/>
                <a:gd name="connsiteY33" fmla="*/ 393539 h 975339"/>
                <a:gd name="connsiteX34" fmla="*/ 225074 w 1070129"/>
                <a:gd name="connsiteY34" fmla="*/ 428263 h 975339"/>
                <a:gd name="connsiteX35" fmla="*/ 259798 w 1070129"/>
                <a:gd name="connsiteY35" fmla="*/ 451413 h 975339"/>
                <a:gd name="connsiteX36" fmla="*/ 306097 w 1070129"/>
                <a:gd name="connsiteY36" fmla="*/ 497712 h 975339"/>
                <a:gd name="connsiteX37" fmla="*/ 375545 w 1070129"/>
                <a:gd name="connsiteY37" fmla="*/ 544010 h 975339"/>
                <a:gd name="connsiteX38" fmla="*/ 398695 w 1070129"/>
                <a:gd name="connsiteY38" fmla="*/ 567160 h 975339"/>
                <a:gd name="connsiteX39" fmla="*/ 433419 w 1070129"/>
                <a:gd name="connsiteY39" fmla="*/ 590309 h 975339"/>
                <a:gd name="connsiteX40" fmla="*/ 468143 w 1070129"/>
                <a:gd name="connsiteY40" fmla="*/ 625033 h 975339"/>
                <a:gd name="connsiteX41" fmla="*/ 502867 w 1070129"/>
                <a:gd name="connsiteY41" fmla="*/ 636608 h 975339"/>
                <a:gd name="connsiteX42" fmla="*/ 537591 w 1070129"/>
                <a:gd name="connsiteY42" fmla="*/ 659757 h 975339"/>
                <a:gd name="connsiteX43" fmla="*/ 549165 w 1070129"/>
                <a:gd name="connsiteY43" fmla="*/ 763929 h 975339"/>
                <a:gd name="connsiteX44" fmla="*/ 572315 w 1070129"/>
                <a:gd name="connsiteY44" fmla="*/ 787079 h 975339"/>
                <a:gd name="connsiteX45" fmla="*/ 595464 w 1070129"/>
                <a:gd name="connsiteY45" fmla="*/ 821803 h 975339"/>
                <a:gd name="connsiteX46" fmla="*/ 653338 w 1070129"/>
                <a:gd name="connsiteY46" fmla="*/ 868101 h 975339"/>
                <a:gd name="connsiteX47" fmla="*/ 699636 w 1070129"/>
                <a:gd name="connsiteY47" fmla="*/ 879676 h 975339"/>
                <a:gd name="connsiteX48" fmla="*/ 734360 w 1070129"/>
                <a:gd name="connsiteY48" fmla="*/ 891251 h 975339"/>
                <a:gd name="connsiteX49" fmla="*/ 757510 w 1070129"/>
                <a:gd name="connsiteY49" fmla="*/ 914400 h 975339"/>
                <a:gd name="connsiteX50" fmla="*/ 826958 w 1070129"/>
                <a:gd name="connsiteY50" fmla="*/ 937550 h 975339"/>
                <a:gd name="connsiteX51" fmla="*/ 850107 w 1070129"/>
                <a:gd name="connsiteY51" fmla="*/ 972274 h 975339"/>
                <a:gd name="connsiteX52" fmla="*/ 907981 w 1070129"/>
                <a:gd name="connsiteY52" fmla="*/ 960699 h 97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70129" h="975339">
                  <a:moveTo>
                    <a:pt x="907981" y="960699"/>
                  </a:moveTo>
                  <a:cubicBezTo>
                    <a:pt x="919556" y="949124"/>
                    <a:pt x="911805" y="920908"/>
                    <a:pt x="919555" y="902825"/>
                  </a:cubicBezTo>
                  <a:cubicBezTo>
                    <a:pt x="923854" y="892795"/>
                    <a:pt x="935719" y="888059"/>
                    <a:pt x="942705" y="879676"/>
                  </a:cubicBezTo>
                  <a:cubicBezTo>
                    <a:pt x="955055" y="864856"/>
                    <a:pt x="966216" y="849075"/>
                    <a:pt x="977429" y="833377"/>
                  </a:cubicBezTo>
                  <a:cubicBezTo>
                    <a:pt x="985515" y="822057"/>
                    <a:pt x="990741" y="808490"/>
                    <a:pt x="1000578" y="798653"/>
                  </a:cubicBezTo>
                  <a:cubicBezTo>
                    <a:pt x="1010415" y="788816"/>
                    <a:pt x="1024439" y="784194"/>
                    <a:pt x="1035302" y="775504"/>
                  </a:cubicBezTo>
                  <a:cubicBezTo>
                    <a:pt x="1043824" y="768687"/>
                    <a:pt x="1050735" y="760071"/>
                    <a:pt x="1058452" y="752355"/>
                  </a:cubicBezTo>
                  <a:cubicBezTo>
                    <a:pt x="1069591" y="718935"/>
                    <a:pt x="1082305" y="711248"/>
                    <a:pt x="1046877" y="682906"/>
                  </a:cubicBezTo>
                  <a:cubicBezTo>
                    <a:pt x="1037350" y="675284"/>
                    <a:pt x="1023367" y="676138"/>
                    <a:pt x="1012153" y="671332"/>
                  </a:cubicBezTo>
                  <a:cubicBezTo>
                    <a:pt x="962330" y="649979"/>
                    <a:pt x="945768" y="634792"/>
                    <a:pt x="896406" y="601884"/>
                  </a:cubicBezTo>
                  <a:lnTo>
                    <a:pt x="826958" y="555585"/>
                  </a:lnTo>
                  <a:cubicBezTo>
                    <a:pt x="815383" y="547869"/>
                    <a:pt x="802071" y="542273"/>
                    <a:pt x="792234" y="532436"/>
                  </a:cubicBezTo>
                  <a:cubicBezTo>
                    <a:pt x="736334" y="476536"/>
                    <a:pt x="807373" y="544548"/>
                    <a:pt x="734360" y="486137"/>
                  </a:cubicBezTo>
                  <a:cubicBezTo>
                    <a:pt x="725839" y="479320"/>
                    <a:pt x="720569" y="468602"/>
                    <a:pt x="711211" y="462987"/>
                  </a:cubicBezTo>
                  <a:cubicBezTo>
                    <a:pt x="700749" y="456710"/>
                    <a:pt x="688062" y="455271"/>
                    <a:pt x="676487" y="451413"/>
                  </a:cubicBezTo>
                  <a:lnTo>
                    <a:pt x="607039" y="405114"/>
                  </a:lnTo>
                  <a:cubicBezTo>
                    <a:pt x="595464" y="397398"/>
                    <a:pt x="582152" y="391802"/>
                    <a:pt x="572315" y="381965"/>
                  </a:cubicBezTo>
                  <a:cubicBezTo>
                    <a:pt x="544892" y="354542"/>
                    <a:pt x="518983" y="325606"/>
                    <a:pt x="479717" y="312517"/>
                  </a:cubicBezTo>
                  <a:lnTo>
                    <a:pt x="444993" y="300942"/>
                  </a:lnTo>
                  <a:cubicBezTo>
                    <a:pt x="414590" y="255337"/>
                    <a:pt x="415225" y="262888"/>
                    <a:pt x="398695" y="196770"/>
                  </a:cubicBezTo>
                  <a:cubicBezTo>
                    <a:pt x="394986" y="181934"/>
                    <a:pt x="383848" y="132353"/>
                    <a:pt x="375545" y="115747"/>
                  </a:cubicBezTo>
                  <a:cubicBezTo>
                    <a:pt x="369324" y="103305"/>
                    <a:pt x="363259" y="89713"/>
                    <a:pt x="352396" y="81023"/>
                  </a:cubicBezTo>
                  <a:cubicBezTo>
                    <a:pt x="342869" y="73401"/>
                    <a:pt x="328585" y="74904"/>
                    <a:pt x="317672" y="69448"/>
                  </a:cubicBezTo>
                  <a:cubicBezTo>
                    <a:pt x="305230" y="63227"/>
                    <a:pt x="295660" y="51949"/>
                    <a:pt x="282948" y="46299"/>
                  </a:cubicBezTo>
                  <a:cubicBezTo>
                    <a:pt x="233438" y="24295"/>
                    <a:pt x="214336" y="25043"/>
                    <a:pt x="167201" y="11575"/>
                  </a:cubicBezTo>
                  <a:cubicBezTo>
                    <a:pt x="155470" y="8223"/>
                    <a:pt x="144052" y="3858"/>
                    <a:pt x="132477" y="0"/>
                  </a:cubicBezTo>
                  <a:cubicBezTo>
                    <a:pt x="120902" y="3858"/>
                    <a:pt x="108215" y="5298"/>
                    <a:pt x="97753" y="11575"/>
                  </a:cubicBezTo>
                  <a:cubicBezTo>
                    <a:pt x="79425" y="22572"/>
                    <a:pt x="61970" y="53674"/>
                    <a:pt x="51454" y="69448"/>
                  </a:cubicBezTo>
                  <a:cubicBezTo>
                    <a:pt x="49293" y="78091"/>
                    <a:pt x="35420" y="138614"/>
                    <a:pt x="28305" y="150471"/>
                  </a:cubicBezTo>
                  <a:cubicBezTo>
                    <a:pt x="22690" y="159829"/>
                    <a:pt x="12872" y="165904"/>
                    <a:pt x="5155" y="173620"/>
                  </a:cubicBezTo>
                  <a:cubicBezTo>
                    <a:pt x="15283" y="315407"/>
                    <a:pt x="-34122" y="325847"/>
                    <a:pt x="51454" y="347241"/>
                  </a:cubicBezTo>
                  <a:cubicBezTo>
                    <a:pt x="70540" y="352012"/>
                    <a:pt x="90036" y="354957"/>
                    <a:pt x="109327" y="358815"/>
                  </a:cubicBezTo>
                  <a:cubicBezTo>
                    <a:pt x="128618" y="366532"/>
                    <a:pt x="147746" y="374670"/>
                    <a:pt x="167201" y="381965"/>
                  </a:cubicBezTo>
                  <a:cubicBezTo>
                    <a:pt x="178625" y="386249"/>
                    <a:pt x="192398" y="385917"/>
                    <a:pt x="201925" y="393539"/>
                  </a:cubicBezTo>
                  <a:cubicBezTo>
                    <a:pt x="212788" y="402229"/>
                    <a:pt x="215238" y="418426"/>
                    <a:pt x="225074" y="428263"/>
                  </a:cubicBezTo>
                  <a:cubicBezTo>
                    <a:pt x="234911" y="438100"/>
                    <a:pt x="249236" y="442360"/>
                    <a:pt x="259798" y="451413"/>
                  </a:cubicBezTo>
                  <a:cubicBezTo>
                    <a:pt x="276369" y="465617"/>
                    <a:pt x="287937" y="485605"/>
                    <a:pt x="306097" y="497712"/>
                  </a:cubicBezTo>
                  <a:cubicBezTo>
                    <a:pt x="329246" y="513145"/>
                    <a:pt x="355872" y="524337"/>
                    <a:pt x="375545" y="544010"/>
                  </a:cubicBezTo>
                  <a:cubicBezTo>
                    <a:pt x="383262" y="551727"/>
                    <a:pt x="390173" y="560343"/>
                    <a:pt x="398695" y="567160"/>
                  </a:cubicBezTo>
                  <a:cubicBezTo>
                    <a:pt x="409558" y="575850"/>
                    <a:pt x="422732" y="581403"/>
                    <a:pt x="433419" y="590309"/>
                  </a:cubicBezTo>
                  <a:cubicBezTo>
                    <a:pt x="445994" y="600788"/>
                    <a:pt x="454523" y="615953"/>
                    <a:pt x="468143" y="625033"/>
                  </a:cubicBezTo>
                  <a:cubicBezTo>
                    <a:pt x="478295" y="631801"/>
                    <a:pt x="491954" y="631152"/>
                    <a:pt x="502867" y="636608"/>
                  </a:cubicBezTo>
                  <a:cubicBezTo>
                    <a:pt x="515309" y="642829"/>
                    <a:pt x="526016" y="652041"/>
                    <a:pt x="537591" y="659757"/>
                  </a:cubicBezTo>
                  <a:cubicBezTo>
                    <a:pt x="541449" y="694481"/>
                    <a:pt x="539972" y="730222"/>
                    <a:pt x="549165" y="763929"/>
                  </a:cubicBezTo>
                  <a:cubicBezTo>
                    <a:pt x="552036" y="774457"/>
                    <a:pt x="565498" y="778557"/>
                    <a:pt x="572315" y="787079"/>
                  </a:cubicBezTo>
                  <a:cubicBezTo>
                    <a:pt x="581005" y="797942"/>
                    <a:pt x="586774" y="810940"/>
                    <a:pt x="595464" y="821803"/>
                  </a:cubicBezTo>
                  <a:cubicBezTo>
                    <a:pt x="608450" y="838035"/>
                    <a:pt x="635030" y="860255"/>
                    <a:pt x="653338" y="868101"/>
                  </a:cubicBezTo>
                  <a:cubicBezTo>
                    <a:pt x="667959" y="874367"/>
                    <a:pt x="684340" y="875306"/>
                    <a:pt x="699636" y="879676"/>
                  </a:cubicBezTo>
                  <a:cubicBezTo>
                    <a:pt x="711367" y="883028"/>
                    <a:pt x="722785" y="887393"/>
                    <a:pt x="734360" y="891251"/>
                  </a:cubicBezTo>
                  <a:cubicBezTo>
                    <a:pt x="742077" y="898967"/>
                    <a:pt x="747749" y="909520"/>
                    <a:pt x="757510" y="914400"/>
                  </a:cubicBezTo>
                  <a:cubicBezTo>
                    <a:pt x="779335" y="925313"/>
                    <a:pt x="826958" y="937550"/>
                    <a:pt x="826958" y="937550"/>
                  </a:cubicBezTo>
                  <a:cubicBezTo>
                    <a:pt x="834674" y="949125"/>
                    <a:pt x="839244" y="963584"/>
                    <a:pt x="850107" y="972274"/>
                  </a:cubicBezTo>
                  <a:cubicBezTo>
                    <a:pt x="859634" y="979896"/>
                    <a:pt x="896406" y="972274"/>
                    <a:pt x="907981" y="960699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0" name="top R shoulder Group 21">
            <a:extLst>
              <a:ext uri="{FF2B5EF4-FFF2-40B4-BE49-F238E27FC236}">
                <a16:creationId xmlns:a16="http://schemas.microsoft.com/office/drawing/2014/main" id="{72684C5D-68F0-4CB8-A9F0-BFFB0C07706D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E8F13C3-1774-4C7A-A636-2EC39156AB12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A26C2E4-D7BB-4F77-B18D-C1328760BF30}"/>
                </a:ext>
              </a:extLst>
            </p:cNvPr>
            <p:cNvSpPr/>
            <p:nvPr/>
          </p:nvSpPr>
          <p:spPr>
            <a:xfrm>
              <a:off x="5337969" y="1712222"/>
              <a:ext cx="708100" cy="692447"/>
            </a:xfrm>
            <a:custGeom>
              <a:avLst/>
              <a:gdLst>
                <a:gd name="connsiteX0" fmla="*/ 717631 w 717631"/>
                <a:gd name="connsiteY0" fmla="*/ 231494 h 706056"/>
                <a:gd name="connsiteX1" fmla="*/ 682907 w 717631"/>
                <a:gd name="connsiteY1" fmla="*/ 358815 h 706056"/>
                <a:gd name="connsiteX2" fmla="*/ 659757 w 717631"/>
                <a:gd name="connsiteY2" fmla="*/ 393539 h 706056"/>
                <a:gd name="connsiteX3" fmla="*/ 613459 w 717631"/>
                <a:gd name="connsiteY3" fmla="*/ 486137 h 706056"/>
                <a:gd name="connsiteX4" fmla="*/ 590309 w 717631"/>
                <a:gd name="connsiteY4" fmla="*/ 578734 h 706056"/>
                <a:gd name="connsiteX5" fmla="*/ 567160 w 717631"/>
                <a:gd name="connsiteY5" fmla="*/ 648182 h 706056"/>
                <a:gd name="connsiteX6" fmla="*/ 555585 w 717631"/>
                <a:gd name="connsiteY6" fmla="*/ 694481 h 706056"/>
                <a:gd name="connsiteX7" fmla="*/ 520861 w 717631"/>
                <a:gd name="connsiteY7" fmla="*/ 706056 h 706056"/>
                <a:gd name="connsiteX8" fmla="*/ 439838 w 717631"/>
                <a:gd name="connsiteY8" fmla="*/ 648182 h 706056"/>
                <a:gd name="connsiteX9" fmla="*/ 405114 w 717631"/>
                <a:gd name="connsiteY9" fmla="*/ 625033 h 706056"/>
                <a:gd name="connsiteX10" fmla="*/ 335666 w 717631"/>
                <a:gd name="connsiteY10" fmla="*/ 601883 h 706056"/>
                <a:gd name="connsiteX11" fmla="*/ 243069 w 717631"/>
                <a:gd name="connsiteY11" fmla="*/ 520861 h 706056"/>
                <a:gd name="connsiteX12" fmla="*/ 150471 w 717631"/>
                <a:gd name="connsiteY12" fmla="*/ 451413 h 706056"/>
                <a:gd name="connsiteX13" fmla="*/ 81023 w 717631"/>
                <a:gd name="connsiteY13" fmla="*/ 405114 h 706056"/>
                <a:gd name="connsiteX14" fmla="*/ 46299 w 717631"/>
                <a:gd name="connsiteY14" fmla="*/ 381965 h 706056"/>
                <a:gd name="connsiteX15" fmla="*/ 23150 w 717631"/>
                <a:gd name="connsiteY15" fmla="*/ 347240 h 706056"/>
                <a:gd name="connsiteX16" fmla="*/ 0 w 717631"/>
                <a:gd name="connsiteY16" fmla="*/ 277792 h 706056"/>
                <a:gd name="connsiteX17" fmla="*/ 23150 w 717631"/>
                <a:gd name="connsiteY17" fmla="*/ 115747 h 706056"/>
                <a:gd name="connsiteX18" fmla="*/ 46299 w 717631"/>
                <a:gd name="connsiteY18" fmla="*/ 81023 h 706056"/>
                <a:gd name="connsiteX19" fmla="*/ 57874 w 717631"/>
                <a:gd name="connsiteY19" fmla="*/ 46299 h 706056"/>
                <a:gd name="connsiteX20" fmla="*/ 104173 w 717631"/>
                <a:gd name="connsiteY20" fmla="*/ 0 h 706056"/>
                <a:gd name="connsiteX21" fmla="*/ 173621 w 717631"/>
                <a:gd name="connsiteY21" fmla="*/ 34724 h 706056"/>
                <a:gd name="connsiteX22" fmla="*/ 196770 w 717631"/>
                <a:gd name="connsiteY22" fmla="*/ 69448 h 706056"/>
                <a:gd name="connsiteX23" fmla="*/ 231494 w 717631"/>
                <a:gd name="connsiteY23" fmla="*/ 81023 h 706056"/>
                <a:gd name="connsiteX24" fmla="*/ 300942 w 717631"/>
                <a:gd name="connsiteY24" fmla="*/ 127321 h 706056"/>
                <a:gd name="connsiteX25" fmla="*/ 370390 w 717631"/>
                <a:gd name="connsiteY25" fmla="*/ 150471 h 706056"/>
                <a:gd name="connsiteX26" fmla="*/ 462988 w 717631"/>
                <a:gd name="connsiteY26" fmla="*/ 185195 h 706056"/>
                <a:gd name="connsiteX27" fmla="*/ 509286 w 717631"/>
                <a:gd name="connsiteY27" fmla="*/ 196770 h 706056"/>
                <a:gd name="connsiteX28" fmla="*/ 636608 w 717631"/>
                <a:gd name="connsiteY28" fmla="*/ 231494 h 706056"/>
                <a:gd name="connsiteX29" fmla="*/ 717631 w 717631"/>
                <a:gd name="connsiteY29" fmla="*/ 231494 h 7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7631" h="706056">
                  <a:moveTo>
                    <a:pt x="717631" y="231494"/>
                  </a:moveTo>
                  <a:cubicBezTo>
                    <a:pt x="711419" y="262551"/>
                    <a:pt x="699689" y="333643"/>
                    <a:pt x="682907" y="358815"/>
                  </a:cubicBezTo>
                  <a:lnTo>
                    <a:pt x="659757" y="393539"/>
                  </a:lnTo>
                  <a:cubicBezTo>
                    <a:pt x="633157" y="473340"/>
                    <a:pt x="653862" y="445732"/>
                    <a:pt x="613459" y="486137"/>
                  </a:cubicBezTo>
                  <a:cubicBezTo>
                    <a:pt x="605742" y="517003"/>
                    <a:pt x="600370" y="548551"/>
                    <a:pt x="590309" y="578734"/>
                  </a:cubicBezTo>
                  <a:cubicBezTo>
                    <a:pt x="582593" y="601883"/>
                    <a:pt x="573078" y="624509"/>
                    <a:pt x="567160" y="648182"/>
                  </a:cubicBezTo>
                  <a:cubicBezTo>
                    <a:pt x="563302" y="663615"/>
                    <a:pt x="565523" y="682059"/>
                    <a:pt x="555585" y="694481"/>
                  </a:cubicBezTo>
                  <a:cubicBezTo>
                    <a:pt x="547963" y="704008"/>
                    <a:pt x="532436" y="702198"/>
                    <a:pt x="520861" y="706056"/>
                  </a:cubicBezTo>
                  <a:cubicBezTo>
                    <a:pt x="432885" y="618080"/>
                    <a:pt x="513743" y="685134"/>
                    <a:pt x="439838" y="648182"/>
                  </a:cubicBezTo>
                  <a:cubicBezTo>
                    <a:pt x="427396" y="641961"/>
                    <a:pt x="417826" y="630683"/>
                    <a:pt x="405114" y="625033"/>
                  </a:cubicBezTo>
                  <a:cubicBezTo>
                    <a:pt x="382816" y="615123"/>
                    <a:pt x="335666" y="601883"/>
                    <a:pt x="335666" y="601883"/>
                  </a:cubicBezTo>
                  <a:cubicBezTo>
                    <a:pt x="270077" y="503498"/>
                    <a:pt x="378106" y="655898"/>
                    <a:pt x="243069" y="520861"/>
                  </a:cubicBezTo>
                  <a:cubicBezTo>
                    <a:pt x="200245" y="478037"/>
                    <a:pt x="229001" y="503767"/>
                    <a:pt x="150471" y="451413"/>
                  </a:cubicBezTo>
                  <a:lnTo>
                    <a:pt x="81023" y="405114"/>
                  </a:lnTo>
                  <a:lnTo>
                    <a:pt x="46299" y="381965"/>
                  </a:lnTo>
                  <a:cubicBezTo>
                    <a:pt x="38583" y="370390"/>
                    <a:pt x="28800" y="359952"/>
                    <a:pt x="23150" y="347240"/>
                  </a:cubicBezTo>
                  <a:cubicBezTo>
                    <a:pt x="13240" y="324942"/>
                    <a:pt x="0" y="277792"/>
                    <a:pt x="0" y="277792"/>
                  </a:cubicBezTo>
                  <a:cubicBezTo>
                    <a:pt x="2958" y="245257"/>
                    <a:pt x="882" y="160283"/>
                    <a:pt x="23150" y="115747"/>
                  </a:cubicBezTo>
                  <a:cubicBezTo>
                    <a:pt x="29371" y="103305"/>
                    <a:pt x="40078" y="93465"/>
                    <a:pt x="46299" y="81023"/>
                  </a:cubicBezTo>
                  <a:cubicBezTo>
                    <a:pt x="51755" y="70110"/>
                    <a:pt x="50782" y="56227"/>
                    <a:pt x="57874" y="46299"/>
                  </a:cubicBezTo>
                  <a:cubicBezTo>
                    <a:pt x="70560" y="28539"/>
                    <a:pt x="104173" y="0"/>
                    <a:pt x="104173" y="0"/>
                  </a:cubicBezTo>
                  <a:cubicBezTo>
                    <a:pt x="132414" y="9414"/>
                    <a:pt x="151184" y="12287"/>
                    <a:pt x="173621" y="34724"/>
                  </a:cubicBezTo>
                  <a:cubicBezTo>
                    <a:pt x="183458" y="44561"/>
                    <a:pt x="185907" y="60758"/>
                    <a:pt x="196770" y="69448"/>
                  </a:cubicBezTo>
                  <a:cubicBezTo>
                    <a:pt x="206297" y="77070"/>
                    <a:pt x="220829" y="75098"/>
                    <a:pt x="231494" y="81023"/>
                  </a:cubicBezTo>
                  <a:cubicBezTo>
                    <a:pt x="255815" y="94534"/>
                    <a:pt x="274548" y="118523"/>
                    <a:pt x="300942" y="127321"/>
                  </a:cubicBezTo>
                  <a:cubicBezTo>
                    <a:pt x="324091" y="135038"/>
                    <a:pt x="347734" y="141409"/>
                    <a:pt x="370390" y="150471"/>
                  </a:cubicBezTo>
                  <a:cubicBezTo>
                    <a:pt x="400961" y="162699"/>
                    <a:pt x="431238" y="176123"/>
                    <a:pt x="462988" y="185195"/>
                  </a:cubicBezTo>
                  <a:cubicBezTo>
                    <a:pt x="478284" y="189565"/>
                    <a:pt x="493990" y="192400"/>
                    <a:pt x="509286" y="196770"/>
                  </a:cubicBezTo>
                  <a:cubicBezTo>
                    <a:pt x="586865" y="218935"/>
                    <a:pt x="499134" y="204001"/>
                    <a:pt x="636608" y="231494"/>
                  </a:cubicBezTo>
                  <a:lnTo>
                    <a:pt x="717631" y="231494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top chest Group 19">
            <a:extLst>
              <a:ext uri="{FF2B5EF4-FFF2-40B4-BE49-F238E27FC236}">
                <a16:creationId xmlns:a16="http://schemas.microsoft.com/office/drawing/2014/main" id="{5D808ADF-2837-4010-BFBE-CAA762DF8C7E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3D1348D-4CEB-42EF-92BA-C81EE3AAEB4A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6959D21-5D69-4A11-8E11-D79B0E013CD4}"/>
                </a:ext>
              </a:extLst>
            </p:cNvPr>
            <p:cNvSpPr/>
            <p:nvPr/>
          </p:nvSpPr>
          <p:spPr>
            <a:xfrm>
              <a:off x="5933591" y="1853947"/>
              <a:ext cx="910178" cy="1204670"/>
            </a:xfrm>
            <a:custGeom>
              <a:avLst/>
              <a:gdLst>
                <a:gd name="connsiteX0" fmla="*/ 625032 w 823510"/>
                <a:gd name="connsiteY0" fmla="*/ 0 h 844952"/>
                <a:gd name="connsiteX1" fmla="*/ 648182 w 823510"/>
                <a:gd name="connsiteY1" fmla="*/ 185195 h 844952"/>
                <a:gd name="connsiteX2" fmla="*/ 671331 w 823510"/>
                <a:gd name="connsiteY2" fmla="*/ 219919 h 844952"/>
                <a:gd name="connsiteX3" fmla="*/ 682906 w 823510"/>
                <a:gd name="connsiteY3" fmla="*/ 254643 h 844952"/>
                <a:gd name="connsiteX4" fmla="*/ 717630 w 823510"/>
                <a:gd name="connsiteY4" fmla="*/ 277792 h 844952"/>
                <a:gd name="connsiteX5" fmla="*/ 752354 w 823510"/>
                <a:gd name="connsiteY5" fmla="*/ 347240 h 844952"/>
                <a:gd name="connsiteX6" fmla="*/ 787078 w 823510"/>
                <a:gd name="connsiteY6" fmla="*/ 370389 h 844952"/>
                <a:gd name="connsiteX7" fmla="*/ 798653 w 823510"/>
                <a:gd name="connsiteY7" fmla="*/ 405114 h 844952"/>
                <a:gd name="connsiteX8" fmla="*/ 821802 w 823510"/>
                <a:gd name="connsiteY8" fmla="*/ 439838 h 844952"/>
                <a:gd name="connsiteX9" fmla="*/ 810227 w 823510"/>
                <a:gd name="connsiteY9" fmla="*/ 740779 h 844952"/>
                <a:gd name="connsiteX10" fmla="*/ 775503 w 823510"/>
                <a:gd name="connsiteY10" fmla="*/ 763929 h 844952"/>
                <a:gd name="connsiteX11" fmla="*/ 706055 w 823510"/>
                <a:gd name="connsiteY11" fmla="*/ 787078 h 844952"/>
                <a:gd name="connsiteX12" fmla="*/ 544010 w 823510"/>
                <a:gd name="connsiteY12" fmla="*/ 798653 h 844952"/>
                <a:gd name="connsiteX13" fmla="*/ 439837 w 823510"/>
                <a:gd name="connsiteY13" fmla="*/ 833377 h 844952"/>
                <a:gd name="connsiteX14" fmla="*/ 405113 w 823510"/>
                <a:gd name="connsiteY14" fmla="*/ 844952 h 844952"/>
                <a:gd name="connsiteX15" fmla="*/ 219918 w 823510"/>
                <a:gd name="connsiteY15" fmla="*/ 833377 h 844952"/>
                <a:gd name="connsiteX16" fmla="*/ 173620 w 823510"/>
                <a:gd name="connsiteY16" fmla="*/ 821802 h 844952"/>
                <a:gd name="connsiteX17" fmla="*/ 115746 w 823510"/>
                <a:gd name="connsiteY17" fmla="*/ 775503 h 844952"/>
                <a:gd name="connsiteX18" fmla="*/ 69448 w 823510"/>
                <a:gd name="connsiteY18" fmla="*/ 706055 h 844952"/>
                <a:gd name="connsiteX19" fmla="*/ 23149 w 823510"/>
                <a:gd name="connsiteY19" fmla="*/ 648182 h 844952"/>
                <a:gd name="connsiteX20" fmla="*/ 0 w 823510"/>
                <a:gd name="connsiteY20" fmla="*/ 578734 h 844952"/>
                <a:gd name="connsiteX21" fmla="*/ 23149 w 823510"/>
                <a:gd name="connsiteY21" fmla="*/ 416688 h 844952"/>
                <a:gd name="connsiteX22" fmla="*/ 46298 w 823510"/>
                <a:gd name="connsiteY22" fmla="*/ 324091 h 844952"/>
                <a:gd name="connsiteX23" fmla="*/ 57873 w 823510"/>
                <a:gd name="connsiteY23" fmla="*/ 289367 h 844952"/>
                <a:gd name="connsiteX24" fmla="*/ 81022 w 823510"/>
                <a:gd name="connsiteY24" fmla="*/ 254643 h 844952"/>
                <a:gd name="connsiteX25" fmla="*/ 92597 w 823510"/>
                <a:gd name="connsiteY25" fmla="*/ 208344 h 844952"/>
                <a:gd name="connsiteX26" fmla="*/ 104172 w 823510"/>
                <a:gd name="connsiteY26" fmla="*/ 173620 h 844952"/>
                <a:gd name="connsiteX27" fmla="*/ 127321 w 823510"/>
                <a:gd name="connsiteY27" fmla="*/ 81022 h 844952"/>
                <a:gd name="connsiteX28" fmla="*/ 173620 w 823510"/>
                <a:gd name="connsiteY28" fmla="*/ 23149 h 844952"/>
                <a:gd name="connsiteX29" fmla="*/ 208344 w 823510"/>
                <a:gd name="connsiteY29" fmla="*/ 0 h 844952"/>
                <a:gd name="connsiteX30" fmla="*/ 254643 w 823510"/>
                <a:gd name="connsiteY30" fmla="*/ 11574 h 844952"/>
                <a:gd name="connsiteX31" fmla="*/ 277792 w 823510"/>
                <a:gd name="connsiteY31" fmla="*/ 34724 h 844952"/>
                <a:gd name="connsiteX32" fmla="*/ 324091 w 823510"/>
                <a:gd name="connsiteY32" fmla="*/ 69448 h 844952"/>
                <a:gd name="connsiteX33" fmla="*/ 393539 w 823510"/>
                <a:gd name="connsiteY33" fmla="*/ 92597 h 844952"/>
                <a:gd name="connsiteX34" fmla="*/ 428263 w 823510"/>
                <a:gd name="connsiteY34" fmla="*/ 104172 h 844952"/>
                <a:gd name="connsiteX35" fmla="*/ 532435 w 823510"/>
                <a:gd name="connsiteY35" fmla="*/ 69448 h 844952"/>
                <a:gd name="connsiteX36" fmla="*/ 578734 w 823510"/>
                <a:gd name="connsiteY36" fmla="*/ 23149 h 844952"/>
                <a:gd name="connsiteX37" fmla="*/ 625032 w 823510"/>
                <a:gd name="connsiteY37" fmla="*/ 0 h 8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3510" h="844952">
                  <a:moveTo>
                    <a:pt x="625032" y="0"/>
                  </a:moveTo>
                  <a:cubicBezTo>
                    <a:pt x="626426" y="16728"/>
                    <a:pt x="629277" y="141084"/>
                    <a:pt x="648182" y="185195"/>
                  </a:cubicBezTo>
                  <a:cubicBezTo>
                    <a:pt x="653662" y="197981"/>
                    <a:pt x="665110" y="207477"/>
                    <a:pt x="671331" y="219919"/>
                  </a:cubicBezTo>
                  <a:cubicBezTo>
                    <a:pt x="676787" y="230832"/>
                    <a:pt x="675284" y="245116"/>
                    <a:pt x="682906" y="254643"/>
                  </a:cubicBezTo>
                  <a:cubicBezTo>
                    <a:pt x="691596" y="265506"/>
                    <a:pt x="706055" y="270076"/>
                    <a:pt x="717630" y="277792"/>
                  </a:cubicBezTo>
                  <a:cubicBezTo>
                    <a:pt x="727044" y="306033"/>
                    <a:pt x="729917" y="324803"/>
                    <a:pt x="752354" y="347240"/>
                  </a:cubicBezTo>
                  <a:cubicBezTo>
                    <a:pt x="762191" y="357077"/>
                    <a:pt x="775503" y="362673"/>
                    <a:pt x="787078" y="370389"/>
                  </a:cubicBezTo>
                  <a:cubicBezTo>
                    <a:pt x="790936" y="381964"/>
                    <a:pt x="793197" y="394201"/>
                    <a:pt x="798653" y="405114"/>
                  </a:cubicBezTo>
                  <a:cubicBezTo>
                    <a:pt x="804874" y="417556"/>
                    <a:pt x="821323" y="425935"/>
                    <a:pt x="821802" y="439838"/>
                  </a:cubicBezTo>
                  <a:cubicBezTo>
                    <a:pt x="825261" y="540166"/>
                    <a:pt x="824424" y="641400"/>
                    <a:pt x="810227" y="740779"/>
                  </a:cubicBezTo>
                  <a:cubicBezTo>
                    <a:pt x="808260" y="754550"/>
                    <a:pt x="788215" y="758279"/>
                    <a:pt x="775503" y="763929"/>
                  </a:cubicBezTo>
                  <a:cubicBezTo>
                    <a:pt x="753205" y="773839"/>
                    <a:pt x="730394" y="785339"/>
                    <a:pt x="706055" y="787078"/>
                  </a:cubicBezTo>
                  <a:lnTo>
                    <a:pt x="544010" y="798653"/>
                  </a:lnTo>
                  <a:lnTo>
                    <a:pt x="439837" y="833377"/>
                  </a:lnTo>
                  <a:lnTo>
                    <a:pt x="405113" y="844952"/>
                  </a:lnTo>
                  <a:cubicBezTo>
                    <a:pt x="343381" y="841094"/>
                    <a:pt x="281463" y="839532"/>
                    <a:pt x="219918" y="833377"/>
                  </a:cubicBezTo>
                  <a:cubicBezTo>
                    <a:pt x="204089" y="831794"/>
                    <a:pt x="188241" y="828068"/>
                    <a:pt x="173620" y="821802"/>
                  </a:cubicBezTo>
                  <a:cubicBezTo>
                    <a:pt x="156834" y="814608"/>
                    <a:pt x="127537" y="791224"/>
                    <a:pt x="115746" y="775503"/>
                  </a:cubicBezTo>
                  <a:cubicBezTo>
                    <a:pt x="99053" y="753245"/>
                    <a:pt x="89121" y="725728"/>
                    <a:pt x="69448" y="706055"/>
                  </a:cubicBezTo>
                  <a:cubicBezTo>
                    <a:pt x="50206" y="686813"/>
                    <a:pt x="34831" y="674466"/>
                    <a:pt x="23149" y="648182"/>
                  </a:cubicBezTo>
                  <a:cubicBezTo>
                    <a:pt x="13239" y="625884"/>
                    <a:pt x="0" y="578734"/>
                    <a:pt x="0" y="578734"/>
                  </a:cubicBezTo>
                  <a:cubicBezTo>
                    <a:pt x="20633" y="351752"/>
                    <a:pt x="-4180" y="516894"/>
                    <a:pt x="23149" y="416688"/>
                  </a:cubicBezTo>
                  <a:cubicBezTo>
                    <a:pt x="31520" y="385993"/>
                    <a:pt x="36237" y="354274"/>
                    <a:pt x="46298" y="324091"/>
                  </a:cubicBezTo>
                  <a:cubicBezTo>
                    <a:pt x="50156" y="312516"/>
                    <a:pt x="52417" y="300280"/>
                    <a:pt x="57873" y="289367"/>
                  </a:cubicBezTo>
                  <a:cubicBezTo>
                    <a:pt x="64094" y="276925"/>
                    <a:pt x="73306" y="266218"/>
                    <a:pt x="81022" y="254643"/>
                  </a:cubicBezTo>
                  <a:cubicBezTo>
                    <a:pt x="84880" y="239210"/>
                    <a:pt x="88227" y="223640"/>
                    <a:pt x="92597" y="208344"/>
                  </a:cubicBezTo>
                  <a:cubicBezTo>
                    <a:pt x="95949" y="196613"/>
                    <a:pt x="101213" y="185457"/>
                    <a:pt x="104172" y="173620"/>
                  </a:cubicBezTo>
                  <a:cubicBezTo>
                    <a:pt x="110777" y="147198"/>
                    <a:pt x="114090" y="107484"/>
                    <a:pt x="127321" y="81022"/>
                  </a:cubicBezTo>
                  <a:cubicBezTo>
                    <a:pt x="137349" y="60966"/>
                    <a:pt x="155675" y="37505"/>
                    <a:pt x="173620" y="23149"/>
                  </a:cubicBezTo>
                  <a:cubicBezTo>
                    <a:pt x="184483" y="14459"/>
                    <a:pt x="196769" y="7716"/>
                    <a:pt x="208344" y="0"/>
                  </a:cubicBezTo>
                  <a:cubicBezTo>
                    <a:pt x="223777" y="3858"/>
                    <a:pt x="240415" y="4460"/>
                    <a:pt x="254643" y="11574"/>
                  </a:cubicBezTo>
                  <a:cubicBezTo>
                    <a:pt x="264404" y="16454"/>
                    <a:pt x="269409" y="27738"/>
                    <a:pt x="277792" y="34724"/>
                  </a:cubicBezTo>
                  <a:cubicBezTo>
                    <a:pt x="292612" y="47074"/>
                    <a:pt x="306836" y="60821"/>
                    <a:pt x="324091" y="69448"/>
                  </a:cubicBezTo>
                  <a:cubicBezTo>
                    <a:pt x="345916" y="80361"/>
                    <a:pt x="370390" y="84881"/>
                    <a:pt x="393539" y="92597"/>
                  </a:cubicBezTo>
                  <a:lnTo>
                    <a:pt x="428263" y="104172"/>
                  </a:lnTo>
                  <a:cubicBezTo>
                    <a:pt x="486183" y="94518"/>
                    <a:pt x="493150" y="103120"/>
                    <a:pt x="532435" y="69448"/>
                  </a:cubicBezTo>
                  <a:cubicBezTo>
                    <a:pt x="549006" y="55244"/>
                    <a:pt x="560574" y="35256"/>
                    <a:pt x="578734" y="23149"/>
                  </a:cubicBezTo>
                  <a:lnTo>
                    <a:pt x="625032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top L shoulder Group 17">
            <a:extLst>
              <a:ext uri="{FF2B5EF4-FFF2-40B4-BE49-F238E27FC236}">
                <a16:creationId xmlns:a16="http://schemas.microsoft.com/office/drawing/2014/main" id="{EFB23E9E-2E97-4DC9-BCFE-A18D4A150E1B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5748091" y="358656"/>
            <a:chExt cx="6480000" cy="6480000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4D6F83C-C0F2-4E54-A268-7DF7A9CFAE77}"/>
                </a:ext>
              </a:extLst>
            </p:cNvPr>
            <p:cNvSpPr/>
            <p:nvPr/>
          </p:nvSpPr>
          <p:spPr>
            <a:xfrm>
              <a:off x="5748091" y="358656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94CC3F4-C080-4913-A51F-B974A5E8C91A}"/>
                </a:ext>
              </a:extLst>
            </p:cNvPr>
            <p:cNvSpPr/>
            <p:nvPr/>
          </p:nvSpPr>
          <p:spPr>
            <a:xfrm>
              <a:off x="9320297" y="1781677"/>
              <a:ext cx="768672" cy="798653"/>
            </a:xfrm>
            <a:custGeom>
              <a:avLst/>
              <a:gdLst>
                <a:gd name="connsiteX0" fmla="*/ 740780 w 868101"/>
                <a:gd name="connsiteY0" fmla="*/ 0 h 798653"/>
                <a:gd name="connsiteX1" fmla="*/ 798653 w 868101"/>
                <a:gd name="connsiteY1" fmla="*/ 127322 h 798653"/>
                <a:gd name="connsiteX2" fmla="*/ 810228 w 868101"/>
                <a:gd name="connsiteY2" fmla="*/ 162046 h 798653"/>
                <a:gd name="connsiteX3" fmla="*/ 821803 w 868101"/>
                <a:gd name="connsiteY3" fmla="*/ 196770 h 798653"/>
                <a:gd name="connsiteX4" fmla="*/ 844952 w 868101"/>
                <a:gd name="connsiteY4" fmla="*/ 231494 h 798653"/>
                <a:gd name="connsiteX5" fmla="*/ 868101 w 868101"/>
                <a:gd name="connsiteY5" fmla="*/ 300942 h 798653"/>
                <a:gd name="connsiteX6" fmla="*/ 856527 w 868101"/>
                <a:gd name="connsiteY6" fmla="*/ 335666 h 798653"/>
                <a:gd name="connsiteX7" fmla="*/ 821803 w 868101"/>
                <a:gd name="connsiteY7" fmla="*/ 347241 h 798653"/>
                <a:gd name="connsiteX8" fmla="*/ 798653 w 868101"/>
                <a:gd name="connsiteY8" fmla="*/ 370390 h 798653"/>
                <a:gd name="connsiteX9" fmla="*/ 763929 w 868101"/>
                <a:gd name="connsiteY9" fmla="*/ 393539 h 798653"/>
                <a:gd name="connsiteX10" fmla="*/ 706056 w 868101"/>
                <a:gd name="connsiteY10" fmla="*/ 451413 h 798653"/>
                <a:gd name="connsiteX11" fmla="*/ 648182 w 868101"/>
                <a:gd name="connsiteY11" fmla="*/ 497712 h 798653"/>
                <a:gd name="connsiteX12" fmla="*/ 613458 w 868101"/>
                <a:gd name="connsiteY12" fmla="*/ 509286 h 798653"/>
                <a:gd name="connsiteX13" fmla="*/ 555585 w 868101"/>
                <a:gd name="connsiteY13" fmla="*/ 544010 h 798653"/>
                <a:gd name="connsiteX14" fmla="*/ 520861 w 868101"/>
                <a:gd name="connsiteY14" fmla="*/ 578734 h 798653"/>
                <a:gd name="connsiteX15" fmla="*/ 486137 w 868101"/>
                <a:gd name="connsiteY15" fmla="*/ 601884 h 798653"/>
                <a:gd name="connsiteX16" fmla="*/ 439838 w 868101"/>
                <a:gd name="connsiteY16" fmla="*/ 659757 h 798653"/>
                <a:gd name="connsiteX17" fmla="*/ 335666 w 868101"/>
                <a:gd name="connsiteY17" fmla="*/ 740780 h 798653"/>
                <a:gd name="connsiteX18" fmla="*/ 312517 w 868101"/>
                <a:gd name="connsiteY18" fmla="*/ 775504 h 798653"/>
                <a:gd name="connsiteX19" fmla="*/ 243068 w 868101"/>
                <a:gd name="connsiteY19" fmla="*/ 798653 h 798653"/>
                <a:gd name="connsiteX20" fmla="*/ 185195 w 868101"/>
                <a:gd name="connsiteY20" fmla="*/ 787079 h 798653"/>
                <a:gd name="connsiteX21" fmla="*/ 115747 w 868101"/>
                <a:gd name="connsiteY21" fmla="*/ 706056 h 798653"/>
                <a:gd name="connsiteX22" fmla="*/ 92598 w 868101"/>
                <a:gd name="connsiteY22" fmla="*/ 636608 h 798653"/>
                <a:gd name="connsiteX23" fmla="*/ 69448 w 868101"/>
                <a:gd name="connsiteY23" fmla="*/ 601884 h 798653"/>
                <a:gd name="connsiteX24" fmla="*/ 34724 w 868101"/>
                <a:gd name="connsiteY24" fmla="*/ 532436 h 798653"/>
                <a:gd name="connsiteX25" fmla="*/ 23149 w 868101"/>
                <a:gd name="connsiteY25" fmla="*/ 486137 h 798653"/>
                <a:gd name="connsiteX26" fmla="*/ 0 w 868101"/>
                <a:gd name="connsiteY26" fmla="*/ 416689 h 798653"/>
                <a:gd name="connsiteX27" fmla="*/ 11575 w 868101"/>
                <a:gd name="connsiteY27" fmla="*/ 381965 h 798653"/>
                <a:gd name="connsiteX28" fmla="*/ 81023 w 868101"/>
                <a:gd name="connsiteY28" fmla="*/ 358815 h 798653"/>
                <a:gd name="connsiteX29" fmla="*/ 115747 w 868101"/>
                <a:gd name="connsiteY29" fmla="*/ 347241 h 798653"/>
                <a:gd name="connsiteX30" fmla="*/ 254643 w 868101"/>
                <a:gd name="connsiteY30" fmla="*/ 324091 h 798653"/>
                <a:gd name="connsiteX31" fmla="*/ 300942 w 868101"/>
                <a:gd name="connsiteY31" fmla="*/ 300942 h 798653"/>
                <a:gd name="connsiteX32" fmla="*/ 335666 w 868101"/>
                <a:gd name="connsiteY32" fmla="*/ 289367 h 798653"/>
                <a:gd name="connsiteX33" fmla="*/ 405114 w 868101"/>
                <a:gd name="connsiteY33" fmla="*/ 243068 h 798653"/>
                <a:gd name="connsiteX34" fmla="*/ 439838 w 868101"/>
                <a:gd name="connsiteY34" fmla="*/ 219919 h 798653"/>
                <a:gd name="connsiteX35" fmla="*/ 474562 w 868101"/>
                <a:gd name="connsiteY35" fmla="*/ 208344 h 798653"/>
                <a:gd name="connsiteX36" fmla="*/ 578734 w 868101"/>
                <a:gd name="connsiteY36" fmla="*/ 150471 h 798653"/>
                <a:gd name="connsiteX37" fmla="*/ 671332 w 868101"/>
                <a:gd name="connsiteY37" fmla="*/ 81023 h 798653"/>
                <a:gd name="connsiteX38" fmla="*/ 706056 w 868101"/>
                <a:gd name="connsiteY38" fmla="*/ 57874 h 798653"/>
                <a:gd name="connsiteX39" fmla="*/ 740780 w 868101"/>
                <a:gd name="connsiteY39" fmla="*/ 0 h 79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8101" h="798653">
                  <a:moveTo>
                    <a:pt x="740780" y="0"/>
                  </a:moveTo>
                  <a:cubicBezTo>
                    <a:pt x="788059" y="78800"/>
                    <a:pt x="768389" y="36530"/>
                    <a:pt x="798653" y="127322"/>
                  </a:cubicBezTo>
                  <a:lnTo>
                    <a:pt x="810228" y="162046"/>
                  </a:lnTo>
                  <a:cubicBezTo>
                    <a:pt x="814086" y="173621"/>
                    <a:pt x="815035" y="186618"/>
                    <a:pt x="821803" y="196770"/>
                  </a:cubicBezTo>
                  <a:cubicBezTo>
                    <a:pt x="829519" y="208345"/>
                    <a:pt x="839302" y="218782"/>
                    <a:pt x="844952" y="231494"/>
                  </a:cubicBezTo>
                  <a:cubicBezTo>
                    <a:pt x="854862" y="253792"/>
                    <a:pt x="868101" y="300942"/>
                    <a:pt x="868101" y="300942"/>
                  </a:cubicBezTo>
                  <a:cubicBezTo>
                    <a:pt x="864243" y="312517"/>
                    <a:pt x="865154" y="327039"/>
                    <a:pt x="856527" y="335666"/>
                  </a:cubicBezTo>
                  <a:cubicBezTo>
                    <a:pt x="847900" y="344293"/>
                    <a:pt x="832265" y="340964"/>
                    <a:pt x="821803" y="347241"/>
                  </a:cubicBezTo>
                  <a:cubicBezTo>
                    <a:pt x="812445" y="352856"/>
                    <a:pt x="807175" y="363573"/>
                    <a:pt x="798653" y="370390"/>
                  </a:cubicBezTo>
                  <a:cubicBezTo>
                    <a:pt x="787790" y="379080"/>
                    <a:pt x="774398" y="384379"/>
                    <a:pt x="763929" y="393539"/>
                  </a:cubicBezTo>
                  <a:cubicBezTo>
                    <a:pt x="743397" y="411504"/>
                    <a:pt x="725347" y="432122"/>
                    <a:pt x="706056" y="451413"/>
                  </a:cubicBezTo>
                  <a:cubicBezTo>
                    <a:pt x="684527" y="472942"/>
                    <a:pt x="677379" y="483113"/>
                    <a:pt x="648182" y="497712"/>
                  </a:cubicBezTo>
                  <a:cubicBezTo>
                    <a:pt x="637269" y="503168"/>
                    <a:pt x="625033" y="505428"/>
                    <a:pt x="613458" y="509286"/>
                  </a:cubicBezTo>
                  <a:cubicBezTo>
                    <a:pt x="541369" y="581378"/>
                    <a:pt x="645733" y="483912"/>
                    <a:pt x="555585" y="544010"/>
                  </a:cubicBezTo>
                  <a:cubicBezTo>
                    <a:pt x="541965" y="553090"/>
                    <a:pt x="533436" y="568255"/>
                    <a:pt x="520861" y="578734"/>
                  </a:cubicBezTo>
                  <a:cubicBezTo>
                    <a:pt x="510174" y="587640"/>
                    <a:pt x="497000" y="593194"/>
                    <a:pt x="486137" y="601884"/>
                  </a:cubicBezTo>
                  <a:cubicBezTo>
                    <a:pt x="447012" y="633184"/>
                    <a:pt x="476865" y="618101"/>
                    <a:pt x="439838" y="659757"/>
                  </a:cubicBezTo>
                  <a:cubicBezTo>
                    <a:pt x="374091" y="733723"/>
                    <a:pt x="396854" y="720384"/>
                    <a:pt x="335666" y="740780"/>
                  </a:cubicBezTo>
                  <a:cubicBezTo>
                    <a:pt x="327950" y="752355"/>
                    <a:pt x="324314" y="768131"/>
                    <a:pt x="312517" y="775504"/>
                  </a:cubicBezTo>
                  <a:cubicBezTo>
                    <a:pt x="291824" y="788437"/>
                    <a:pt x="243068" y="798653"/>
                    <a:pt x="243068" y="798653"/>
                  </a:cubicBezTo>
                  <a:cubicBezTo>
                    <a:pt x="223777" y="794795"/>
                    <a:pt x="202392" y="796633"/>
                    <a:pt x="185195" y="787079"/>
                  </a:cubicBezTo>
                  <a:cubicBezTo>
                    <a:pt x="168266" y="777674"/>
                    <a:pt x="126013" y="729155"/>
                    <a:pt x="115747" y="706056"/>
                  </a:cubicBezTo>
                  <a:cubicBezTo>
                    <a:pt x="105837" y="683758"/>
                    <a:pt x="106134" y="656911"/>
                    <a:pt x="92598" y="636608"/>
                  </a:cubicBezTo>
                  <a:cubicBezTo>
                    <a:pt x="84881" y="625033"/>
                    <a:pt x="75669" y="614326"/>
                    <a:pt x="69448" y="601884"/>
                  </a:cubicBezTo>
                  <a:cubicBezTo>
                    <a:pt x="21521" y="506034"/>
                    <a:pt x="101072" y="631959"/>
                    <a:pt x="34724" y="532436"/>
                  </a:cubicBezTo>
                  <a:cubicBezTo>
                    <a:pt x="30866" y="517003"/>
                    <a:pt x="27720" y="501374"/>
                    <a:pt x="23149" y="486137"/>
                  </a:cubicBezTo>
                  <a:cubicBezTo>
                    <a:pt x="16137" y="462765"/>
                    <a:pt x="0" y="416689"/>
                    <a:pt x="0" y="416689"/>
                  </a:cubicBezTo>
                  <a:cubicBezTo>
                    <a:pt x="3858" y="405114"/>
                    <a:pt x="1647" y="389057"/>
                    <a:pt x="11575" y="381965"/>
                  </a:cubicBezTo>
                  <a:cubicBezTo>
                    <a:pt x="31431" y="367782"/>
                    <a:pt x="57874" y="366531"/>
                    <a:pt x="81023" y="358815"/>
                  </a:cubicBezTo>
                  <a:cubicBezTo>
                    <a:pt x="92598" y="354957"/>
                    <a:pt x="103783" y="349634"/>
                    <a:pt x="115747" y="347241"/>
                  </a:cubicBezTo>
                  <a:cubicBezTo>
                    <a:pt x="200372" y="330315"/>
                    <a:pt x="154145" y="338448"/>
                    <a:pt x="254643" y="324091"/>
                  </a:cubicBezTo>
                  <a:cubicBezTo>
                    <a:pt x="270076" y="316375"/>
                    <a:pt x="285083" y="307739"/>
                    <a:pt x="300942" y="300942"/>
                  </a:cubicBezTo>
                  <a:cubicBezTo>
                    <a:pt x="312156" y="296136"/>
                    <a:pt x="325001" y="295292"/>
                    <a:pt x="335666" y="289367"/>
                  </a:cubicBezTo>
                  <a:cubicBezTo>
                    <a:pt x="359987" y="275855"/>
                    <a:pt x="381965" y="258501"/>
                    <a:pt x="405114" y="243068"/>
                  </a:cubicBezTo>
                  <a:cubicBezTo>
                    <a:pt x="416689" y="235352"/>
                    <a:pt x="426641" y="224318"/>
                    <a:pt x="439838" y="219919"/>
                  </a:cubicBezTo>
                  <a:cubicBezTo>
                    <a:pt x="451413" y="216061"/>
                    <a:pt x="463897" y="214269"/>
                    <a:pt x="474562" y="208344"/>
                  </a:cubicBezTo>
                  <a:cubicBezTo>
                    <a:pt x="593962" y="142011"/>
                    <a:pt x="500162" y="176662"/>
                    <a:pt x="578734" y="150471"/>
                  </a:cubicBezTo>
                  <a:cubicBezTo>
                    <a:pt x="621557" y="107650"/>
                    <a:pt x="592805" y="133374"/>
                    <a:pt x="671332" y="81023"/>
                  </a:cubicBezTo>
                  <a:lnTo>
                    <a:pt x="706056" y="57874"/>
                  </a:lnTo>
                  <a:lnTo>
                    <a:pt x="740780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1" name="K in left handGroup 2">
            <a:extLst>
              <a:ext uri="{FF2B5EF4-FFF2-40B4-BE49-F238E27FC236}">
                <a16:creationId xmlns:a16="http://schemas.microsoft.com/office/drawing/2014/main" id="{01488F85-F140-4A52-AF8C-D61F67324A1E}"/>
              </a:ext>
            </a:extLst>
          </p:cNvPr>
          <p:cNvGrpSpPr/>
          <p:nvPr/>
        </p:nvGrpSpPr>
        <p:grpSpPr>
          <a:xfrm>
            <a:off x="2937269" y="238810"/>
            <a:ext cx="6480000" cy="6480000"/>
            <a:chOff x="4779072" y="454592"/>
            <a:chExt cx="6480000" cy="6480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D0A294C-C742-4097-9732-2999CA8FB4A1}"/>
                </a:ext>
              </a:extLst>
            </p:cNvPr>
            <p:cNvGrpSpPr/>
            <p:nvPr/>
          </p:nvGrpSpPr>
          <p:grpSpPr>
            <a:xfrm>
              <a:off x="4779072" y="454592"/>
              <a:ext cx="6480000" cy="6480000"/>
              <a:chOff x="3085090" y="189000"/>
              <a:chExt cx="6480000" cy="6480000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25F03E5F-11B4-4396-A496-B9B094499F27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36D9712-15EF-4270-BC8B-FC36FE0DEE20}"/>
                  </a:ext>
                </a:extLst>
              </p:cNvPr>
              <p:cNvSpPr/>
              <p:nvPr/>
            </p:nvSpPr>
            <p:spPr>
              <a:xfrm>
                <a:off x="7327484" y="981244"/>
                <a:ext cx="798653" cy="925975"/>
              </a:xfrm>
              <a:custGeom>
                <a:avLst/>
                <a:gdLst>
                  <a:gd name="connsiteX0" fmla="*/ 266218 w 798653"/>
                  <a:gd name="connsiteY0" fmla="*/ 879676 h 925975"/>
                  <a:gd name="connsiteX1" fmla="*/ 289367 w 798653"/>
                  <a:gd name="connsiteY1" fmla="*/ 787079 h 925975"/>
                  <a:gd name="connsiteX2" fmla="*/ 335666 w 798653"/>
                  <a:gd name="connsiteY2" fmla="*/ 740780 h 925975"/>
                  <a:gd name="connsiteX3" fmla="*/ 416689 w 798653"/>
                  <a:gd name="connsiteY3" fmla="*/ 671332 h 925975"/>
                  <a:gd name="connsiteX4" fmla="*/ 462988 w 798653"/>
                  <a:gd name="connsiteY4" fmla="*/ 601884 h 925975"/>
                  <a:gd name="connsiteX5" fmla="*/ 486137 w 798653"/>
                  <a:gd name="connsiteY5" fmla="*/ 567160 h 925975"/>
                  <a:gd name="connsiteX6" fmla="*/ 520861 w 798653"/>
                  <a:gd name="connsiteY6" fmla="*/ 532436 h 925975"/>
                  <a:gd name="connsiteX7" fmla="*/ 544010 w 798653"/>
                  <a:gd name="connsiteY7" fmla="*/ 497712 h 925975"/>
                  <a:gd name="connsiteX8" fmla="*/ 601884 w 798653"/>
                  <a:gd name="connsiteY8" fmla="*/ 451413 h 925975"/>
                  <a:gd name="connsiteX9" fmla="*/ 682907 w 798653"/>
                  <a:gd name="connsiteY9" fmla="*/ 428264 h 925975"/>
                  <a:gd name="connsiteX10" fmla="*/ 729205 w 798653"/>
                  <a:gd name="connsiteY10" fmla="*/ 370390 h 925975"/>
                  <a:gd name="connsiteX11" fmla="*/ 775504 w 798653"/>
                  <a:gd name="connsiteY11" fmla="*/ 312517 h 925975"/>
                  <a:gd name="connsiteX12" fmla="*/ 798653 w 798653"/>
                  <a:gd name="connsiteY12" fmla="*/ 243069 h 925975"/>
                  <a:gd name="connsiteX13" fmla="*/ 763929 w 798653"/>
                  <a:gd name="connsiteY13" fmla="*/ 23150 h 925975"/>
                  <a:gd name="connsiteX14" fmla="*/ 740780 w 798653"/>
                  <a:gd name="connsiteY14" fmla="*/ 0 h 925975"/>
                  <a:gd name="connsiteX15" fmla="*/ 671332 w 798653"/>
                  <a:gd name="connsiteY15" fmla="*/ 11575 h 925975"/>
                  <a:gd name="connsiteX16" fmla="*/ 601884 w 798653"/>
                  <a:gd name="connsiteY16" fmla="*/ 34725 h 925975"/>
                  <a:gd name="connsiteX17" fmla="*/ 544010 w 798653"/>
                  <a:gd name="connsiteY17" fmla="*/ 92598 h 925975"/>
                  <a:gd name="connsiteX18" fmla="*/ 486137 w 798653"/>
                  <a:gd name="connsiteY18" fmla="*/ 162046 h 925975"/>
                  <a:gd name="connsiteX19" fmla="*/ 451413 w 798653"/>
                  <a:gd name="connsiteY19" fmla="*/ 289368 h 925975"/>
                  <a:gd name="connsiteX20" fmla="*/ 416689 w 798653"/>
                  <a:gd name="connsiteY20" fmla="*/ 312517 h 925975"/>
                  <a:gd name="connsiteX21" fmla="*/ 370390 w 798653"/>
                  <a:gd name="connsiteY21" fmla="*/ 358816 h 925975"/>
                  <a:gd name="connsiteX22" fmla="*/ 358815 w 798653"/>
                  <a:gd name="connsiteY22" fmla="*/ 393540 h 925975"/>
                  <a:gd name="connsiteX23" fmla="*/ 335666 w 798653"/>
                  <a:gd name="connsiteY23" fmla="*/ 428264 h 925975"/>
                  <a:gd name="connsiteX24" fmla="*/ 266218 w 798653"/>
                  <a:gd name="connsiteY24" fmla="*/ 474562 h 925975"/>
                  <a:gd name="connsiteX25" fmla="*/ 208345 w 798653"/>
                  <a:gd name="connsiteY25" fmla="*/ 520861 h 925975"/>
                  <a:gd name="connsiteX26" fmla="*/ 185195 w 798653"/>
                  <a:gd name="connsiteY26" fmla="*/ 544011 h 925975"/>
                  <a:gd name="connsiteX27" fmla="*/ 81023 w 798653"/>
                  <a:gd name="connsiteY27" fmla="*/ 601884 h 925975"/>
                  <a:gd name="connsiteX28" fmla="*/ 57874 w 798653"/>
                  <a:gd name="connsiteY28" fmla="*/ 636608 h 925975"/>
                  <a:gd name="connsiteX29" fmla="*/ 23150 w 798653"/>
                  <a:gd name="connsiteY29" fmla="*/ 648183 h 925975"/>
                  <a:gd name="connsiteX30" fmla="*/ 0 w 798653"/>
                  <a:gd name="connsiteY30" fmla="*/ 694481 h 925975"/>
                  <a:gd name="connsiteX31" fmla="*/ 23150 w 798653"/>
                  <a:gd name="connsiteY31" fmla="*/ 787079 h 925975"/>
                  <a:gd name="connsiteX32" fmla="*/ 92598 w 798653"/>
                  <a:gd name="connsiteY32" fmla="*/ 844952 h 925975"/>
                  <a:gd name="connsiteX33" fmla="*/ 150471 w 798653"/>
                  <a:gd name="connsiteY33" fmla="*/ 925975 h 925975"/>
                  <a:gd name="connsiteX34" fmla="*/ 219919 w 798653"/>
                  <a:gd name="connsiteY34" fmla="*/ 914400 h 925975"/>
                  <a:gd name="connsiteX35" fmla="*/ 266218 w 798653"/>
                  <a:gd name="connsiteY35" fmla="*/ 879676 h 92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98653" h="925975">
                    <a:moveTo>
                      <a:pt x="266218" y="879676"/>
                    </a:moveTo>
                    <a:cubicBezTo>
                      <a:pt x="277793" y="858456"/>
                      <a:pt x="279482" y="800918"/>
                      <a:pt x="289367" y="787079"/>
                    </a:cubicBezTo>
                    <a:cubicBezTo>
                      <a:pt x="302053" y="769319"/>
                      <a:pt x="317506" y="752887"/>
                      <a:pt x="335666" y="740780"/>
                    </a:cubicBezTo>
                    <a:cubicBezTo>
                      <a:pt x="367083" y="719836"/>
                      <a:pt x="394234" y="705014"/>
                      <a:pt x="416689" y="671332"/>
                    </a:cubicBezTo>
                    <a:lnTo>
                      <a:pt x="462988" y="601884"/>
                    </a:lnTo>
                    <a:cubicBezTo>
                      <a:pt x="470704" y="590309"/>
                      <a:pt x="476300" y="576997"/>
                      <a:pt x="486137" y="567160"/>
                    </a:cubicBezTo>
                    <a:cubicBezTo>
                      <a:pt x="497712" y="555585"/>
                      <a:pt x="510382" y="545011"/>
                      <a:pt x="520861" y="532436"/>
                    </a:cubicBezTo>
                    <a:cubicBezTo>
                      <a:pt x="529767" y="521749"/>
                      <a:pt x="535320" y="508575"/>
                      <a:pt x="544010" y="497712"/>
                    </a:cubicBezTo>
                    <a:cubicBezTo>
                      <a:pt x="558365" y="479768"/>
                      <a:pt x="581830" y="461440"/>
                      <a:pt x="601884" y="451413"/>
                    </a:cubicBezTo>
                    <a:cubicBezTo>
                      <a:pt x="618493" y="443108"/>
                      <a:pt x="668067" y="431974"/>
                      <a:pt x="682907" y="428264"/>
                    </a:cubicBezTo>
                    <a:cubicBezTo>
                      <a:pt x="738810" y="372359"/>
                      <a:pt x="670789" y="443409"/>
                      <a:pt x="729205" y="370390"/>
                    </a:cubicBezTo>
                    <a:cubicBezTo>
                      <a:pt x="753258" y="340324"/>
                      <a:pt x="757690" y="352600"/>
                      <a:pt x="775504" y="312517"/>
                    </a:cubicBezTo>
                    <a:cubicBezTo>
                      <a:pt x="785414" y="290219"/>
                      <a:pt x="798653" y="243069"/>
                      <a:pt x="798653" y="243069"/>
                    </a:cubicBezTo>
                    <a:cubicBezTo>
                      <a:pt x="798626" y="242718"/>
                      <a:pt x="796478" y="55701"/>
                      <a:pt x="763929" y="23150"/>
                    </a:cubicBezTo>
                    <a:lnTo>
                      <a:pt x="740780" y="0"/>
                    </a:lnTo>
                    <a:cubicBezTo>
                      <a:pt x="717631" y="3858"/>
                      <a:pt x="694100" y="5883"/>
                      <a:pt x="671332" y="11575"/>
                    </a:cubicBezTo>
                    <a:cubicBezTo>
                      <a:pt x="647659" y="17493"/>
                      <a:pt x="601884" y="34725"/>
                      <a:pt x="601884" y="34725"/>
                    </a:cubicBezTo>
                    <a:cubicBezTo>
                      <a:pt x="559442" y="98387"/>
                      <a:pt x="601885" y="44370"/>
                      <a:pt x="544010" y="92598"/>
                    </a:cubicBezTo>
                    <a:cubicBezTo>
                      <a:pt x="510589" y="120448"/>
                      <a:pt x="508899" y="127903"/>
                      <a:pt x="486137" y="162046"/>
                    </a:cubicBezTo>
                    <a:cubicBezTo>
                      <a:pt x="482527" y="180094"/>
                      <a:pt x="464967" y="280332"/>
                      <a:pt x="451413" y="289368"/>
                    </a:cubicBezTo>
                    <a:lnTo>
                      <a:pt x="416689" y="312517"/>
                    </a:lnTo>
                    <a:cubicBezTo>
                      <a:pt x="385822" y="405114"/>
                      <a:pt x="432122" y="297084"/>
                      <a:pt x="370390" y="358816"/>
                    </a:cubicBezTo>
                    <a:cubicBezTo>
                      <a:pt x="361763" y="367443"/>
                      <a:pt x="364271" y="382627"/>
                      <a:pt x="358815" y="393540"/>
                    </a:cubicBezTo>
                    <a:cubicBezTo>
                      <a:pt x="352594" y="405982"/>
                      <a:pt x="346135" y="419104"/>
                      <a:pt x="335666" y="428264"/>
                    </a:cubicBezTo>
                    <a:cubicBezTo>
                      <a:pt x="314728" y="446585"/>
                      <a:pt x="285891" y="454889"/>
                      <a:pt x="266218" y="474562"/>
                    </a:cubicBezTo>
                    <a:cubicBezTo>
                      <a:pt x="210328" y="530454"/>
                      <a:pt x="281346" y="462460"/>
                      <a:pt x="208345" y="520861"/>
                    </a:cubicBezTo>
                    <a:cubicBezTo>
                      <a:pt x="199823" y="527678"/>
                      <a:pt x="193925" y="537463"/>
                      <a:pt x="185195" y="544011"/>
                    </a:cubicBezTo>
                    <a:cubicBezTo>
                      <a:pt x="121517" y="591769"/>
                      <a:pt x="135159" y="583838"/>
                      <a:pt x="81023" y="601884"/>
                    </a:cubicBezTo>
                    <a:cubicBezTo>
                      <a:pt x="73307" y="613459"/>
                      <a:pt x="68737" y="627918"/>
                      <a:pt x="57874" y="636608"/>
                    </a:cubicBezTo>
                    <a:cubicBezTo>
                      <a:pt x="48347" y="644230"/>
                      <a:pt x="31777" y="639556"/>
                      <a:pt x="23150" y="648183"/>
                    </a:cubicBezTo>
                    <a:cubicBezTo>
                      <a:pt x="10949" y="660384"/>
                      <a:pt x="7717" y="679048"/>
                      <a:pt x="0" y="694481"/>
                    </a:cubicBezTo>
                    <a:cubicBezTo>
                      <a:pt x="1670" y="702830"/>
                      <a:pt x="12980" y="771825"/>
                      <a:pt x="23150" y="787079"/>
                    </a:cubicBezTo>
                    <a:cubicBezTo>
                      <a:pt x="40975" y="813816"/>
                      <a:pt x="66975" y="827870"/>
                      <a:pt x="92598" y="844952"/>
                    </a:cubicBezTo>
                    <a:cubicBezTo>
                      <a:pt x="119605" y="925975"/>
                      <a:pt x="92598" y="906683"/>
                      <a:pt x="150471" y="925975"/>
                    </a:cubicBezTo>
                    <a:cubicBezTo>
                      <a:pt x="173620" y="922117"/>
                      <a:pt x="197009" y="919491"/>
                      <a:pt x="219919" y="914400"/>
                    </a:cubicBezTo>
                    <a:cubicBezTo>
                      <a:pt x="231829" y="911753"/>
                      <a:pt x="254643" y="900896"/>
                      <a:pt x="266218" y="879676"/>
                    </a:cubicBezTo>
                    <a:close/>
                  </a:path>
                </a:pathLst>
              </a:custGeom>
              <a:solidFill>
                <a:srgbClr val="D0CECE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28A3685-068C-4676-8597-65AF4EE59C04}"/>
                </a:ext>
              </a:extLst>
            </p:cNvPr>
            <p:cNvGrpSpPr/>
            <p:nvPr/>
          </p:nvGrpSpPr>
          <p:grpSpPr>
            <a:xfrm>
              <a:off x="9275762" y="1610057"/>
              <a:ext cx="615168" cy="524301"/>
              <a:chOff x="8038094" y="3278563"/>
              <a:chExt cx="615168" cy="524301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ADF67AB-048C-47D3-8373-BE70C7544AAF}"/>
                  </a:ext>
                </a:extLst>
              </p:cNvPr>
              <p:cNvSpPr/>
              <p:nvPr/>
            </p:nvSpPr>
            <p:spPr>
              <a:xfrm>
                <a:off x="8041080" y="3415230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9E421300-78A5-4E20-B294-DA05CE43C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8083527" y="3233130"/>
                <a:ext cx="524301" cy="615168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78" name="K in chest Group 84">
            <a:extLst>
              <a:ext uri="{FF2B5EF4-FFF2-40B4-BE49-F238E27FC236}">
                <a16:creationId xmlns:a16="http://schemas.microsoft.com/office/drawing/2014/main" id="{F3A80FE5-1F63-4CD1-A1AC-E411F6C71DA4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150058" y="263036"/>
            <a:chExt cx="6480000" cy="648000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48EED7B8-A91D-4D4D-9B5A-1C60117747F3}"/>
                </a:ext>
              </a:extLst>
            </p:cNvPr>
            <p:cNvGrpSpPr/>
            <p:nvPr/>
          </p:nvGrpSpPr>
          <p:grpSpPr>
            <a:xfrm>
              <a:off x="3150058" y="263036"/>
              <a:ext cx="6480000" cy="6480000"/>
              <a:chOff x="3085090" y="189000"/>
              <a:chExt cx="6480000" cy="6480000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C6B1E076-B032-4D33-AE2F-05F3FEDCCF9C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2E34D4FA-21F7-4A75-AB97-5C52F4C6944B}"/>
                  </a:ext>
                </a:extLst>
              </p:cNvPr>
              <p:cNvSpPr/>
              <p:nvPr/>
            </p:nvSpPr>
            <p:spPr>
              <a:xfrm>
                <a:off x="5922282" y="1881940"/>
                <a:ext cx="887505" cy="1204670"/>
              </a:xfrm>
              <a:custGeom>
                <a:avLst/>
                <a:gdLst>
                  <a:gd name="connsiteX0" fmla="*/ 625032 w 823510"/>
                  <a:gd name="connsiteY0" fmla="*/ 0 h 844952"/>
                  <a:gd name="connsiteX1" fmla="*/ 648182 w 823510"/>
                  <a:gd name="connsiteY1" fmla="*/ 185195 h 844952"/>
                  <a:gd name="connsiteX2" fmla="*/ 671331 w 823510"/>
                  <a:gd name="connsiteY2" fmla="*/ 219919 h 844952"/>
                  <a:gd name="connsiteX3" fmla="*/ 682906 w 823510"/>
                  <a:gd name="connsiteY3" fmla="*/ 254643 h 844952"/>
                  <a:gd name="connsiteX4" fmla="*/ 717630 w 823510"/>
                  <a:gd name="connsiteY4" fmla="*/ 277792 h 844952"/>
                  <a:gd name="connsiteX5" fmla="*/ 752354 w 823510"/>
                  <a:gd name="connsiteY5" fmla="*/ 347240 h 844952"/>
                  <a:gd name="connsiteX6" fmla="*/ 787078 w 823510"/>
                  <a:gd name="connsiteY6" fmla="*/ 370389 h 844952"/>
                  <a:gd name="connsiteX7" fmla="*/ 798653 w 823510"/>
                  <a:gd name="connsiteY7" fmla="*/ 405114 h 844952"/>
                  <a:gd name="connsiteX8" fmla="*/ 821802 w 823510"/>
                  <a:gd name="connsiteY8" fmla="*/ 439838 h 844952"/>
                  <a:gd name="connsiteX9" fmla="*/ 810227 w 823510"/>
                  <a:gd name="connsiteY9" fmla="*/ 740779 h 844952"/>
                  <a:gd name="connsiteX10" fmla="*/ 775503 w 823510"/>
                  <a:gd name="connsiteY10" fmla="*/ 763929 h 844952"/>
                  <a:gd name="connsiteX11" fmla="*/ 706055 w 823510"/>
                  <a:gd name="connsiteY11" fmla="*/ 787078 h 844952"/>
                  <a:gd name="connsiteX12" fmla="*/ 544010 w 823510"/>
                  <a:gd name="connsiteY12" fmla="*/ 798653 h 844952"/>
                  <a:gd name="connsiteX13" fmla="*/ 439837 w 823510"/>
                  <a:gd name="connsiteY13" fmla="*/ 833377 h 844952"/>
                  <a:gd name="connsiteX14" fmla="*/ 405113 w 823510"/>
                  <a:gd name="connsiteY14" fmla="*/ 844952 h 844952"/>
                  <a:gd name="connsiteX15" fmla="*/ 219918 w 823510"/>
                  <a:gd name="connsiteY15" fmla="*/ 833377 h 844952"/>
                  <a:gd name="connsiteX16" fmla="*/ 173620 w 823510"/>
                  <a:gd name="connsiteY16" fmla="*/ 821802 h 844952"/>
                  <a:gd name="connsiteX17" fmla="*/ 115746 w 823510"/>
                  <a:gd name="connsiteY17" fmla="*/ 775503 h 844952"/>
                  <a:gd name="connsiteX18" fmla="*/ 69448 w 823510"/>
                  <a:gd name="connsiteY18" fmla="*/ 706055 h 844952"/>
                  <a:gd name="connsiteX19" fmla="*/ 23149 w 823510"/>
                  <a:gd name="connsiteY19" fmla="*/ 648182 h 844952"/>
                  <a:gd name="connsiteX20" fmla="*/ 0 w 823510"/>
                  <a:gd name="connsiteY20" fmla="*/ 578734 h 844952"/>
                  <a:gd name="connsiteX21" fmla="*/ 23149 w 823510"/>
                  <a:gd name="connsiteY21" fmla="*/ 416688 h 844952"/>
                  <a:gd name="connsiteX22" fmla="*/ 46298 w 823510"/>
                  <a:gd name="connsiteY22" fmla="*/ 324091 h 844952"/>
                  <a:gd name="connsiteX23" fmla="*/ 57873 w 823510"/>
                  <a:gd name="connsiteY23" fmla="*/ 289367 h 844952"/>
                  <a:gd name="connsiteX24" fmla="*/ 81022 w 823510"/>
                  <a:gd name="connsiteY24" fmla="*/ 254643 h 844952"/>
                  <a:gd name="connsiteX25" fmla="*/ 92597 w 823510"/>
                  <a:gd name="connsiteY25" fmla="*/ 208344 h 844952"/>
                  <a:gd name="connsiteX26" fmla="*/ 104172 w 823510"/>
                  <a:gd name="connsiteY26" fmla="*/ 173620 h 844952"/>
                  <a:gd name="connsiteX27" fmla="*/ 127321 w 823510"/>
                  <a:gd name="connsiteY27" fmla="*/ 81022 h 844952"/>
                  <a:gd name="connsiteX28" fmla="*/ 173620 w 823510"/>
                  <a:gd name="connsiteY28" fmla="*/ 23149 h 844952"/>
                  <a:gd name="connsiteX29" fmla="*/ 208344 w 823510"/>
                  <a:gd name="connsiteY29" fmla="*/ 0 h 844952"/>
                  <a:gd name="connsiteX30" fmla="*/ 254643 w 823510"/>
                  <a:gd name="connsiteY30" fmla="*/ 11574 h 844952"/>
                  <a:gd name="connsiteX31" fmla="*/ 277792 w 823510"/>
                  <a:gd name="connsiteY31" fmla="*/ 34724 h 844952"/>
                  <a:gd name="connsiteX32" fmla="*/ 324091 w 823510"/>
                  <a:gd name="connsiteY32" fmla="*/ 69448 h 844952"/>
                  <a:gd name="connsiteX33" fmla="*/ 393539 w 823510"/>
                  <a:gd name="connsiteY33" fmla="*/ 92597 h 844952"/>
                  <a:gd name="connsiteX34" fmla="*/ 428263 w 823510"/>
                  <a:gd name="connsiteY34" fmla="*/ 104172 h 844952"/>
                  <a:gd name="connsiteX35" fmla="*/ 532435 w 823510"/>
                  <a:gd name="connsiteY35" fmla="*/ 69448 h 844952"/>
                  <a:gd name="connsiteX36" fmla="*/ 578734 w 823510"/>
                  <a:gd name="connsiteY36" fmla="*/ 23149 h 844952"/>
                  <a:gd name="connsiteX37" fmla="*/ 625032 w 823510"/>
                  <a:gd name="connsiteY37" fmla="*/ 0 h 84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23510" h="844952">
                    <a:moveTo>
                      <a:pt x="625032" y="0"/>
                    </a:moveTo>
                    <a:cubicBezTo>
                      <a:pt x="626426" y="16728"/>
                      <a:pt x="629277" y="141084"/>
                      <a:pt x="648182" y="185195"/>
                    </a:cubicBezTo>
                    <a:cubicBezTo>
                      <a:pt x="653662" y="197981"/>
                      <a:pt x="665110" y="207477"/>
                      <a:pt x="671331" y="219919"/>
                    </a:cubicBezTo>
                    <a:cubicBezTo>
                      <a:pt x="676787" y="230832"/>
                      <a:pt x="675284" y="245116"/>
                      <a:pt x="682906" y="254643"/>
                    </a:cubicBezTo>
                    <a:cubicBezTo>
                      <a:pt x="691596" y="265506"/>
                      <a:pt x="706055" y="270076"/>
                      <a:pt x="717630" y="277792"/>
                    </a:cubicBezTo>
                    <a:cubicBezTo>
                      <a:pt x="727044" y="306033"/>
                      <a:pt x="729917" y="324803"/>
                      <a:pt x="752354" y="347240"/>
                    </a:cubicBezTo>
                    <a:cubicBezTo>
                      <a:pt x="762191" y="357077"/>
                      <a:pt x="775503" y="362673"/>
                      <a:pt x="787078" y="370389"/>
                    </a:cubicBezTo>
                    <a:cubicBezTo>
                      <a:pt x="790936" y="381964"/>
                      <a:pt x="793197" y="394201"/>
                      <a:pt x="798653" y="405114"/>
                    </a:cubicBezTo>
                    <a:cubicBezTo>
                      <a:pt x="804874" y="417556"/>
                      <a:pt x="821323" y="425935"/>
                      <a:pt x="821802" y="439838"/>
                    </a:cubicBezTo>
                    <a:cubicBezTo>
                      <a:pt x="825261" y="540166"/>
                      <a:pt x="824424" y="641400"/>
                      <a:pt x="810227" y="740779"/>
                    </a:cubicBezTo>
                    <a:cubicBezTo>
                      <a:pt x="808260" y="754550"/>
                      <a:pt x="788215" y="758279"/>
                      <a:pt x="775503" y="763929"/>
                    </a:cubicBezTo>
                    <a:cubicBezTo>
                      <a:pt x="753205" y="773839"/>
                      <a:pt x="730394" y="785339"/>
                      <a:pt x="706055" y="787078"/>
                    </a:cubicBezTo>
                    <a:lnTo>
                      <a:pt x="544010" y="798653"/>
                    </a:lnTo>
                    <a:lnTo>
                      <a:pt x="439837" y="833377"/>
                    </a:lnTo>
                    <a:lnTo>
                      <a:pt x="405113" y="844952"/>
                    </a:lnTo>
                    <a:cubicBezTo>
                      <a:pt x="343381" y="841094"/>
                      <a:pt x="281463" y="839532"/>
                      <a:pt x="219918" y="833377"/>
                    </a:cubicBezTo>
                    <a:cubicBezTo>
                      <a:pt x="204089" y="831794"/>
                      <a:pt x="188241" y="828068"/>
                      <a:pt x="173620" y="821802"/>
                    </a:cubicBezTo>
                    <a:cubicBezTo>
                      <a:pt x="156834" y="814608"/>
                      <a:pt x="127537" y="791224"/>
                      <a:pt x="115746" y="775503"/>
                    </a:cubicBezTo>
                    <a:cubicBezTo>
                      <a:pt x="99053" y="753245"/>
                      <a:pt x="89121" y="725728"/>
                      <a:pt x="69448" y="706055"/>
                    </a:cubicBezTo>
                    <a:cubicBezTo>
                      <a:pt x="50206" y="686813"/>
                      <a:pt x="34831" y="674466"/>
                      <a:pt x="23149" y="648182"/>
                    </a:cubicBezTo>
                    <a:cubicBezTo>
                      <a:pt x="13239" y="625884"/>
                      <a:pt x="0" y="578734"/>
                      <a:pt x="0" y="578734"/>
                    </a:cubicBezTo>
                    <a:cubicBezTo>
                      <a:pt x="20633" y="351752"/>
                      <a:pt x="-4180" y="516894"/>
                      <a:pt x="23149" y="416688"/>
                    </a:cubicBezTo>
                    <a:cubicBezTo>
                      <a:pt x="31520" y="385993"/>
                      <a:pt x="36237" y="354274"/>
                      <a:pt x="46298" y="324091"/>
                    </a:cubicBezTo>
                    <a:cubicBezTo>
                      <a:pt x="50156" y="312516"/>
                      <a:pt x="52417" y="300280"/>
                      <a:pt x="57873" y="289367"/>
                    </a:cubicBezTo>
                    <a:cubicBezTo>
                      <a:pt x="64094" y="276925"/>
                      <a:pt x="73306" y="266218"/>
                      <a:pt x="81022" y="254643"/>
                    </a:cubicBezTo>
                    <a:cubicBezTo>
                      <a:pt x="84880" y="239210"/>
                      <a:pt x="88227" y="223640"/>
                      <a:pt x="92597" y="208344"/>
                    </a:cubicBezTo>
                    <a:cubicBezTo>
                      <a:pt x="95949" y="196613"/>
                      <a:pt x="101213" y="185457"/>
                      <a:pt x="104172" y="173620"/>
                    </a:cubicBezTo>
                    <a:cubicBezTo>
                      <a:pt x="110777" y="147198"/>
                      <a:pt x="114090" y="107484"/>
                      <a:pt x="127321" y="81022"/>
                    </a:cubicBezTo>
                    <a:cubicBezTo>
                      <a:pt x="137349" y="60966"/>
                      <a:pt x="155675" y="37505"/>
                      <a:pt x="173620" y="23149"/>
                    </a:cubicBezTo>
                    <a:cubicBezTo>
                      <a:pt x="184483" y="14459"/>
                      <a:pt x="196769" y="7716"/>
                      <a:pt x="208344" y="0"/>
                    </a:cubicBezTo>
                    <a:cubicBezTo>
                      <a:pt x="223777" y="3858"/>
                      <a:pt x="240415" y="4460"/>
                      <a:pt x="254643" y="11574"/>
                    </a:cubicBezTo>
                    <a:cubicBezTo>
                      <a:pt x="264404" y="16454"/>
                      <a:pt x="269409" y="27738"/>
                      <a:pt x="277792" y="34724"/>
                    </a:cubicBezTo>
                    <a:cubicBezTo>
                      <a:pt x="292612" y="47074"/>
                      <a:pt x="306836" y="60821"/>
                      <a:pt x="324091" y="69448"/>
                    </a:cubicBezTo>
                    <a:cubicBezTo>
                      <a:pt x="345916" y="80361"/>
                      <a:pt x="370390" y="84881"/>
                      <a:pt x="393539" y="92597"/>
                    </a:cubicBezTo>
                    <a:lnTo>
                      <a:pt x="428263" y="104172"/>
                    </a:lnTo>
                    <a:cubicBezTo>
                      <a:pt x="486183" y="94518"/>
                      <a:pt x="493150" y="103120"/>
                      <a:pt x="532435" y="69448"/>
                    </a:cubicBezTo>
                    <a:cubicBezTo>
                      <a:pt x="549006" y="55244"/>
                      <a:pt x="560574" y="35256"/>
                      <a:pt x="578734" y="23149"/>
                    </a:cubicBezTo>
                    <a:lnTo>
                      <a:pt x="625032" y="0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7520AF4B-C7F0-4AEC-9745-CBFAEA1A05E8}"/>
                </a:ext>
              </a:extLst>
            </p:cNvPr>
            <p:cNvGrpSpPr/>
            <p:nvPr/>
          </p:nvGrpSpPr>
          <p:grpSpPr>
            <a:xfrm>
              <a:off x="6464627" y="2206847"/>
              <a:ext cx="579170" cy="524301"/>
              <a:chOff x="1379075" y="1338865"/>
              <a:chExt cx="579170" cy="524301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93CA9379-1C63-40A7-B256-3C4457032105}"/>
                  </a:ext>
                </a:extLst>
              </p:cNvPr>
              <p:cNvSpPr/>
              <p:nvPr/>
            </p:nvSpPr>
            <p:spPr>
              <a:xfrm>
                <a:off x="1387478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B3C122C5-CA43-45CC-B1D6-3F474E60A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406509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85" name="K in right shoulder Group 85">
            <a:extLst>
              <a:ext uri="{FF2B5EF4-FFF2-40B4-BE49-F238E27FC236}">
                <a16:creationId xmlns:a16="http://schemas.microsoft.com/office/drawing/2014/main" id="{11F972F0-7DE4-474C-BAF4-06D67A76E996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954811" y="500891"/>
            <a:chExt cx="6480000" cy="6480000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1CACE5B1-A49D-45FE-9C36-E0D0C1FE0F3F}"/>
                </a:ext>
              </a:extLst>
            </p:cNvPr>
            <p:cNvGrpSpPr/>
            <p:nvPr/>
          </p:nvGrpSpPr>
          <p:grpSpPr>
            <a:xfrm>
              <a:off x="3954811" y="500891"/>
              <a:ext cx="6480000" cy="6480000"/>
              <a:chOff x="3085090" y="189000"/>
              <a:chExt cx="6480000" cy="6480000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304CC202-5E85-43DB-B7F9-566FCA272AF6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A09A3C9E-9018-46FE-996C-7E3F870F6C31}"/>
                  </a:ext>
                </a:extLst>
              </p:cNvPr>
              <p:cNvSpPr/>
              <p:nvPr/>
            </p:nvSpPr>
            <p:spPr>
              <a:xfrm>
                <a:off x="5347300" y="1721554"/>
                <a:ext cx="708100" cy="692447"/>
              </a:xfrm>
              <a:custGeom>
                <a:avLst/>
                <a:gdLst>
                  <a:gd name="connsiteX0" fmla="*/ 717631 w 717631"/>
                  <a:gd name="connsiteY0" fmla="*/ 231494 h 706056"/>
                  <a:gd name="connsiteX1" fmla="*/ 682907 w 717631"/>
                  <a:gd name="connsiteY1" fmla="*/ 358815 h 706056"/>
                  <a:gd name="connsiteX2" fmla="*/ 659757 w 717631"/>
                  <a:gd name="connsiteY2" fmla="*/ 393539 h 706056"/>
                  <a:gd name="connsiteX3" fmla="*/ 613459 w 717631"/>
                  <a:gd name="connsiteY3" fmla="*/ 486137 h 706056"/>
                  <a:gd name="connsiteX4" fmla="*/ 590309 w 717631"/>
                  <a:gd name="connsiteY4" fmla="*/ 578734 h 706056"/>
                  <a:gd name="connsiteX5" fmla="*/ 567160 w 717631"/>
                  <a:gd name="connsiteY5" fmla="*/ 648182 h 706056"/>
                  <a:gd name="connsiteX6" fmla="*/ 555585 w 717631"/>
                  <a:gd name="connsiteY6" fmla="*/ 694481 h 706056"/>
                  <a:gd name="connsiteX7" fmla="*/ 520861 w 717631"/>
                  <a:gd name="connsiteY7" fmla="*/ 706056 h 706056"/>
                  <a:gd name="connsiteX8" fmla="*/ 439838 w 717631"/>
                  <a:gd name="connsiteY8" fmla="*/ 648182 h 706056"/>
                  <a:gd name="connsiteX9" fmla="*/ 405114 w 717631"/>
                  <a:gd name="connsiteY9" fmla="*/ 625033 h 706056"/>
                  <a:gd name="connsiteX10" fmla="*/ 335666 w 717631"/>
                  <a:gd name="connsiteY10" fmla="*/ 601883 h 706056"/>
                  <a:gd name="connsiteX11" fmla="*/ 243069 w 717631"/>
                  <a:gd name="connsiteY11" fmla="*/ 520861 h 706056"/>
                  <a:gd name="connsiteX12" fmla="*/ 150471 w 717631"/>
                  <a:gd name="connsiteY12" fmla="*/ 451413 h 706056"/>
                  <a:gd name="connsiteX13" fmla="*/ 81023 w 717631"/>
                  <a:gd name="connsiteY13" fmla="*/ 405114 h 706056"/>
                  <a:gd name="connsiteX14" fmla="*/ 46299 w 717631"/>
                  <a:gd name="connsiteY14" fmla="*/ 381965 h 706056"/>
                  <a:gd name="connsiteX15" fmla="*/ 23150 w 717631"/>
                  <a:gd name="connsiteY15" fmla="*/ 347240 h 706056"/>
                  <a:gd name="connsiteX16" fmla="*/ 0 w 717631"/>
                  <a:gd name="connsiteY16" fmla="*/ 277792 h 706056"/>
                  <a:gd name="connsiteX17" fmla="*/ 23150 w 717631"/>
                  <a:gd name="connsiteY17" fmla="*/ 115747 h 706056"/>
                  <a:gd name="connsiteX18" fmla="*/ 46299 w 717631"/>
                  <a:gd name="connsiteY18" fmla="*/ 81023 h 706056"/>
                  <a:gd name="connsiteX19" fmla="*/ 57874 w 717631"/>
                  <a:gd name="connsiteY19" fmla="*/ 46299 h 706056"/>
                  <a:gd name="connsiteX20" fmla="*/ 104173 w 717631"/>
                  <a:gd name="connsiteY20" fmla="*/ 0 h 706056"/>
                  <a:gd name="connsiteX21" fmla="*/ 173621 w 717631"/>
                  <a:gd name="connsiteY21" fmla="*/ 34724 h 706056"/>
                  <a:gd name="connsiteX22" fmla="*/ 196770 w 717631"/>
                  <a:gd name="connsiteY22" fmla="*/ 69448 h 706056"/>
                  <a:gd name="connsiteX23" fmla="*/ 231494 w 717631"/>
                  <a:gd name="connsiteY23" fmla="*/ 81023 h 706056"/>
                  <a:gd name="connsiteX24" fmla="*/ 300942 w 717631"/>
                  <a:gd name="connsiteY24" fmla="*/ 127321 h 706056"/>
                  <a:gd name="connsiteX25" fmla="*/ 370390 w 717631"/>
                  <a:gd name="connsiteY25" fmla="*/ 150471 h 706056"/>
                  <a:gd name="connsiteX26" fmla="*/ 462988 w 717631"/>
                  <a:gd name="connsiteY26" fmla="*/ 185195 h 706056"/>
                  <a:gd name="connsiteX27" fmla="*/ 509286 w 717631"/>
                  <a:gd name="connsiteY27" fmla="*/ 196770 h 706056"/>
                  <a:gd name="connsiteX28" fmla="*/ 636608 w 717631"/>
                  <a:gd name="connsiteY28" fmla="*/ 231494 h 706056"/>
                  <a:gd name="connsiteX29" fmla="*/ 717631 w 717631"/>
                  <a:gd name="connsiteY29" fmla="*/ 231494 h 70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7631" h="706056">
                    <a:moveTo>
                      <a:pt x="717631" y="231494"/>
                    </a:moveTo>
                    <a:cubicBezTo>
                      <a:pt x="711419" y="262551"/>
                      <a:pt x="699689" y="333643"/>
                      <a:pt x="682907" y="358815"/>
                    </a:cubicBezTo>
                    <a:lnTo>
                      <a:pt x="659757" y="393539"/>
                    </a:lnTo>
                    <a:cubicBezTo>
                      <a:pt x="633157" y="473340"/>
                      <a:pt x="653862" y="445732"/>
                      <a:pt x="613459" y="486137"/>
                    </a:cubicBezTo>
                    <a:cubicBezTo>
                      <a:pt x="605742" y="517003"/>
                      <a:pt x="600370" y="548551"/>
                      <a:pt x="590309" y="578734"/>
                    </a:cubicBezTo>
                    <a:cubicBezTo>
                      <a:pt x="582593" y="601883"/>
                      <a:pt x="573078" y="624509"/>
                      <a:pt x="567160" y="648182"/>
                    </a:cubicBezTo>
                    <a:cubicBezTo>
                      <a:pt x="563302" y="663615"/>
                      <a:pt x="565523" y="682059"/>
                      <a:pt x="555585" y="694481"/>
                    </a:cubicBezTo>
                    <a:cubicBezTo>
                      <a:pt x="547963" y="704008"/>
                      <a:pt x="532436" y="702198"/>
                      <a:pt x="520861" y="706056"/>
                    </a:cubicBezTo>
                    <a:cubicBezTo>
                      <a:pt x="432885" y="618080"/>
                      <a:pt x="513743" y="685134"/>
                      <a:pt x="439838" y="648182"/>
                    </a:cubicBezTo>
                    <a:cubicBezTo>
                      <a:pt x="427396" y="641961"/>
                      <a:pt x="417826" y="630683"/>
                      <a:pt x="405114" y="625033"/>
                    </a:cubicBezTo>
                    <a:cubicBezTo>
                      <a:pt x="382816" y="615123"/>
                      <a:pt x="335666" y="601883"/>
                      <a:pt x="335666" y="601883"/>
                    </a:cubicBezTo>
                    <a:cubicBezTo>
                      <a:pt x="270077" y="503498"/>
                      <a:pt x="378106" y="655898"/>
                      <a:pt x="243069" y="520861"/>
                    </a:cubicBezTo>
                    <a:cubicBezTo>
                      <a:pt x="200245" y="478037"/>
                      <a:pt x="229001" y="503767"/>
                      <a:pt x="150471" y="451413"/>
                    </a:cubicBezTo>
                    <a:lnTo>
                      <a:pt x="81023" y="405114"/>
                    </a:lnTo>
                    <a:lnTo>
                      <a:pt x="46299" y="381965"/>
                    </a:lnTo>
                    <a:cubicBezTo>
                      <a:pt x="38583" y="370390"/>
                      <a:pt x="28800" y="359952"/>
                      <a:pt x="23150" y="347240"/>
                    </a:cubicBezTo>
                    <a:cubicBezTo>
                      <a:pt x="13240" y="324942"/>
                      <a:pt x="0" y="277792"/>
                      <a:pt x="0" y="277792"/>
                    </a:cubicBezTo>
                    <a:cubicBezTo>
                      <a:pt x="2958" y="245257"/>
                      <a:pt x="882" y="160283"/>
                      <a:pt x="23150" y="115747"/>
                    </a:cubicBezTo>
                    <a:cubicBezTo>
                      <a:pt x="29371" y="103305"/>
                      <a:pt x="40078" y="93465"/>
                      <a:pt x="46299" y="81023"/>
                    </a:cubicBezTo>
                    <a:cubicBezTo>
                      <a:pt x="51755" y="70110"/>
                      <a:pt x="50782" y="56227"/>
                      <a:pt x="57874" y="46299"/>
                    </a:cubicBezTo>
                    <a:cubicBezTo>
                      <a:pt x="70560" y="28539"/>
                      <a:pt x="104173" y="0"/>
                      <a:pt x="104173" y="0"/>
                    </a:cubicBezTo>
                    <a:cubicBezTo>
                      <a:pt x="132414" y="9414"/>
                      <a:pt x="151184" y="12287"/>
                      <a:pt x="173621" y="34724"/>
                    </a:cubicBezTo>
                    <a:cubicBezTo>
                      <a:pt x="183458" y="44561"/>
                      <a:pt x="185907" y="60758"/>
                      <a:pt x="196770" y="69448"/>
                    </a:cubicBezTo>
                    <a:cubicBezTo>
                      <a:pt x="206297" y="77070"/>
                      <a:pt x="220829" y="75098"/>
                      <a:pt x="231494" y="81023"/>
                    </a:cubicBezTo>
                    <a:cubicBezTo>
                      <a:pt x="255815" y="94534"/>
                      <a:pt x="274548" y="118523"/>
                      <a:pt x="300942" y="127321"/>
                    </a:cubicBezTo>
                    <a:cubicBezTo>
                      <a:pt x="324091" y="135038"/>
                      <a:pt x="347734" y="141409"/>
                      <a:pt x="370390" y="150471"/>
                    </a:cubicBezTo>
                    <a:cubicBezTo>
                      <a:pt x="400961" y="162699"/>
                      <a:pt x="431238" y="176123"/>
                      <a:pt x="462988" y="185195"/>
                    </a:cubicBezTo>
                    <a:cubicBezTo>
                      <a:pt x="478284" y="189565"/>
                      <a:pt x="493990" y="192400"/>
                      <a:pt x="509286" y="196770"/>
                    </a:cubicBezTo>
                    <a:cubicBezTo>
                      <a:pt x="586865" y="218935"/>
                      <a:pt x="499134" y="204001"/>
                      <a:pt x="636608" y="231494"/>
                    </a:cubicBezTo>
                    <a:lnTo>
                      <a:pt x="717631" y="231494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3D17753F-2C79-4A5D-A54A-ADCD6A63B6AF}"/>
                </a:ext>
              </a:extLst>
            </p:cNvPr>
            <p:cNvGrpSpPr/>
            <p:nvPr/>
          </p:nvGrpSpPr>
          <p:grpSpPr>
            <a:xfrm>
              <a:off x="6395848" y="2148249"/>
              <a:ext cx="579170" cy="524301"/>
              <a:chOff x="1114379" y="1338865"/>
              <a:chExt cx="579170" cy="524301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F01693EC-13CE-4CFD-8142-E010110CDC11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B0C19CC6-B122-49CF-A0F6-E4E07C69F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92" name="K in right handGroup 86">
            <a:extLst>
              <a:ext uri="{FF2B5EF4-FFF2-40B4-BE49-F238E27FC236}">
                <a16:creationId xmlns:a16="http://schemas.microsoft.com/office/drawing/2014/main" id="{880C7F90-BAF9-44BE-81FF-066AD9783896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5018319" y="1203385"/>
            <a:chExt cx="6480000" cy="6480000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9342CB07-0191-4A5C-A0E8-8545A652A75C}"/>
                </a:ext>
              </a:extLst>
            </p:cNvPr>
            <p:cNvGrpSpPr/>
            <p:nvPr/>
          </p:nvGrpSpPr>
          <p:grpSpPr>
            <a:xfrm>
              <a:off x="5018319" y="1203385"/>
              <a:ext cx="6480000" cy="6480000"/>
              <a:chOff x="3085090" y="189000"/>
              <a:chExt cx="6480000" cy="6480000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86024700-AFF8-4F09-B631-6DB0A8B5D435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38CB212-C508-4D39-9B24-70453255F232}"/>
                  </a:ext>
                </a:extLst>
              </p:cNvPr>
              <p:cNvSpPr/>
              <p:nvPr/>
            </p:nvSpPr>
            <p:spPr>
              <a:xfrm>
                <a:off x="4434543" y="991314"/>
                <a:ext cx="1052416" cy="925975"/>
              </a:xfrm>
              <a:custGeom>
                <a:avLst/>
                <a:gdLst>
                  <a:gd name="connsiteX0" fmla="*/ 907981 w 1070129"/>
                  <a:gd name="connsiteY0" fmla="*/ 960699 h 975339"/>
                  <a:gd name="connsiteX1" fmla="*/ 919555 w 1070129"/>
                  <a:gd name="connsiteY1" fmla="*/ 902825 h 975339"/>
                  <a:gd name="connsiteX2" fmla="*/ 942705 w 1070129"/>
                  <a:gd name="connsiteY2" fmla="*/ 879676 h 975339"/>
                  <a:gd name="connsiteX3" fmla="*/ 977429 w 1070129"/>
                  <a:gd name="connsiteY3" fmla="*/ 833377 h 975339"/>
                  <a:gd name="connsiteX4" fmla="*/ 1000578 w 1070129"/>
                  <a:gd name="connsiteY4" fmla="*/ 798653 h 975339"/>
                  <a:gd name="connsiteX5" fmla="*/ 1035302 w 1070129"/>
                  <a:gd name="connsiteY5" fmla="*/ 775504 h 975339"/>
                  <a:gd name="connsiteX6" fmla="*/ 1058452 w 1070129"/>
                  <a:gd name="connsiteY6" fmla="*/ 752355 h 975339"/>
                  <a:gd name="connsiteX7" fmla="*/ 1046877 w 1070129"/>
                  <a:gd name="connsiteY7" fmla="*/ 682906 h 975339"/>
                  <a:gd name="connsiteX8" fmla="*/ 1012153 w 1070129"/>
                  <a:gd name="connsiteY8" fmla="*/ 671332 h 975339"/>
                  <a:gd name="connsiteX9" fmla="*/ 896406 w 1070129"/>
                  <a:gd name="connsiteY9" fmla="*/ 601884 h 975339"/>
                  <a:gd name="connsiteX10" fmla="*/ 826958 w 1070129"/>
                  <a:gd name="connsiteY10" fmla="*/ 555585 h 975339"/>
                  <a:gd name="connsiteX11" fmla="*/ 792234 w 1070129"/>
                  <a:gd name="connsiteY11" fmla="*/ 532436 h 975339"/>
                  <a:gd name="connsiteX12" fmla="*/ 734360 w 1070129"/>
                  <a:gd name="connsiteY12" fmla="*/ 486137 h 975339"/>
                  <a:gd name="connsiteX13" fmla="*/ 711211 w 1070129"/>
                  <a:gd name="connsiteY13" fmla="*/ 462987 h 975339"/>
                  <a:gd name="connsiteX14" fmla="*/ 676487 w 1070129"/>
                  <a:gd name="connsiteY14" fmla="*/ 451413 h 975339"/>
                  <a:gd name="connsiteX15" fmla="*/ 607039 w 1070129"/>
                  <a:gd name="connsiteY15" fmla="*/ 405114 h 975339"/>
                  <a:gd name="connsiteX16" fmla="*/ 572315 w 1070129"/>
                  <a:gd name="connsiteY16" fmla="*/ 381965 h 975339"/>
                  <a:gd name="connsiteX17" fmla="*/ 479717 w 1070129"/>
                  <a:gd name="connsiteY17" fmla="*/ 312517 h 975339"/>
                  <a:gd name="connsiteX18" fmla="*/ 444993 w 1070129"/>
                  <a:gd name="connsiteY18" fmla="*/ 300942 h 975339"/>
                  <a:gd name="connsiteX19" fmla="*/ 398695 w 1070129"/>
                  <a:gd name="connsiteY19" fmla="*/ 196770 h 975339"/>
                  <a:gd name="connsiteX20" fmla="*/ 375545 w 1070129"/>
                  <a:gd name="connsiteY20" fmla="*/ 115747 h 975339"/>
                  <a:gd name="connsiteX21" fmla="*/ 352396 w 1070129"/>
                  <a:gd name="connsiteY21" fmla="*/ 81023 h 975339"/>
                  <a:gd name="connsiteX22" fmla="*/ 317672 w 1070129"/>
                  <a:gd name="connsiteY22" fmla="*/ 69448 h 975339"/>
                  <a:gd name="connsiteX23" fmla="*/ 282948 w 1070129"/>
                  <a:gd name="connsiteY23" fmla="*/ 46299 h 975339"/>
                  <a:gd name="connsiteX24" fmla="*/ 167201 w 1070129"/>
                  <a:gd name="connsiteY24" fmla="*/ 11575 h 975339"/>
                  <a:gd name="connsiteX25" fmla="*/ 132477 w 1070129"/>
                  <a:gd name="connsiteY25" fmla="*/ 0 h 975339"/>
                  <a:gd name="connsiteX26" fmla="*/ 97753 w 1070129"/>
                  <a:gd name="connsiteY26" fmla="*/ 11575 h 975339"/>
                  <a:gd name="connsiteX27" fmla="*/ 51454 w 1070129"/>
                  <a:gd name="connsiteY27" fmla="*/ 69448 h 975339"/>
                  <a:gd name="connsiteX28" fmla="*/ 28305 w 1070129"/>
                  <a:gd name="connsiteY28" fmla="*/ 150471 h 975339"/>
                  <a:gd name="connsiteX29" fmla="*/ 5155 w 1070129"/>
                  <a:gd name="connsiteY29" fmla="*/ 173620 h 975339"/>
                  <a:gd name="connsiteX30" fmla="*/ 51454 w 1070129"/>
                  <a:gd name="connsiteY30" fmla="*/ 347241 h 975339"/>
                  <a:gd name="connsiteX31" fmla="*/ 109327 w 1070129"/>
                  <a:gd name="connsiteY31" fmla="*/ 358815 h 975339"/>
                  <a:gd name="connsiteX32" fmla="*/ 167201 w 1070129"/>
                  <a:gd name="connsiteY32" fmla="*/ 381965 h 975339"/>
                  <a:gd name="connsiteX33" fmla="*/ 201925 w 1070129"/>
                  <a:gd name="connsiteY33" fmla="*/ 393539 h 975339"/>
                  <a:gd name="connsiteX34" fmla="*/ 225074 w 1070129"/>
                  <a:gd name="connsiteY34" fmla="*/ 428263 h 975339"/>
                  <a:gd name="connsiteX35" fmla="*/ 259798 w 1070129"/>
                  <a:gd name="connsiteY35" fmla="*/ 451413 h 975339"/>
                  <a:gd name="connsiteX36" fmla="*/ 306097 w 1070129"/>
                  <a:gd name="connsiteY36" fmla="*/ 497712 h 975339"/>
                  <a:gd name="connsiteX37" fmla="*/ 375545 w 1070129"/>
                  <a:gd name="connsiteY37" fmla="*/ 544010 h 975339"/>
                  <a:gd name="connsiteX38" fmla="*/ 398695 w 1070129"/>
                  <a:gd name="connsiteY38" fmla="*/ 567160 h 975339"/>
                  <a:gd name="connsiteX39" fmla="*/ 433419 w 1070129"/>
                  <a:gd name="connsiteY39" fmla="*/ 590309 h 975339"/>
                  <a:gd name="connsiteX40" fmla="*/ 468143 w 1070129"/>
                  <a:gd name="connsiteY40" fmla="*/ 625033 h 975339"/>
                  <a:gd name="connsiteX41" fmla="*/ 502867 w 1070129"/>
                  <a:gd name="connsiteY41" fmla="*/ 636608 h 975339"/>
                  <a:gd name="connsiteX42" fmla="*/ 537591 w 1070129"/>
                  <a:gd name="connsiteY42" fmla="*/ 659757 h 975339"/>
                  <a:gd name="connsiteX43" fmla="*/ 549165 w 1070129"/>
                  <a:gd name="connsiteY43" fmla="*/ 763929 h 975339"/>
                  <a:gd name="connsiteX44" fmla="*/ 572315 w 1070129"/>
                  <a:gd name="connsiteY44" fmla="*/ 787079 h 975339"/>
                  <a:gd name="connsiteX45" fmla="*/ 595464 w 1070129"/>
                  <a:gd name="connsiteY45" fmla="*/ 821803 h 975339"/>
                  <a:gd name="connsiteX46" fmla="*/ 653338 w 1070129"/>
                  <a:gd name="connsiteY46" fmla="*/ 868101 h 975339"/>
                  <a:gd name="connsiteX47" fmla="*/ 699636 w 1070129"/>
                  <a:gd name="connsiteY47" fmla="*/ 879676 h 975339"/>
                  <a:gd name="connsiteX48" fmla="*/ 734360 w 1070129"/>
                  <a:gd name="connsiteY48" fmla="*/ 891251 h 975339"/>
                  <a:gd name="connsiteX49" fmla="*/ 757510 w 1070129"/>
                  <a:gd name="connsiteY49" fmla="*/ 914400 h 975339"/>
                  <a:gd name="connsiteX50" fmla="*/ 826958 w 1070129"/>
                  <a:gd name="connsiteY50" fmla="*/ 937550 h 975339"/>
                  <a:gd name="connsiteX51" fmla="*/ 850107 w 1070129"/>
                  <a:gd name="connsiteY51" fmla="*/ 972274 h 975339"/>
                  <a:gd name="connsiteX52" fmla="*/ 907981 w 1070129"/>
                  <a:gd name="connsiteY52" fmla="*/ 960699 h 975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70129" h="975339">
                    <a:moveTo>
                      <a:pt x="907981" y="960699"/>
                    </a:moveTo>
                    <a:cubicBezTo>
                      <a:pt x="919556" y="949124"/>
                      <a:pt x="911805" y="920908"/>
                      <a:pt x="919555" y="902825"/>
                    </a:cubicBezTo>
                    <a:cubicBezTo>
                      <a:pt x="923854" y="892795"/>
                      <a:pt x="935719" y="888059"/>
                      <a:pt x="942705" y="879676"/>
                    </a:cubicBezTo>
                    <a:cubicBezTo>
                      <a:pt x="955055" y="864856"/>
                      <a:pt x="966216" y="849075"/>
                      <a:pt x="977429" y="833377"/>
                    </a:cubicBezTo>
                    <a:cubicBezTo>
                      <a:pt x="985515" y="822057"/>
                      <a:pt x="990741" y="808490"/>
                      <a:pt x="1000578" y="798653"/>
                    </a:cubicBezTo>
                    <a:cubicBezTo>
                      <a:pt x="1010415" y="788816"/>
                      <a:pt x="1024439" y="784194"/>
                      <a:pt x="1035302" y="775504"/>
                    </a:cubicBezTo>
                    <a:cubicBezTo>
                      <a:pt x="1043824" y="768687"/>
                      <a:pt x="1050735" y="760071"/>
                      <a:pt x="1058452" y="752355"/>
                    </a:cubicBezTo>
                    <a:cubicBezTo>
                      <a:pt x="1069591" y="718935"/>
                      <a:pt x="1082305" y="711248"/>
                      <a:pt x="1046877" y="682906"/>
                    </a:cubicBezTo>
                    <a:cubicBezTo>
                      <a:pt x="1037350" y="675284"/>
                      <a:pt x="1023367" y="676138"/>
                      <a:pt x="1012153" y="671332"/>
                    </a:cubicBezTo>
                    <a:cubicBezTo>
                      <a:pt x="962330" y="649979"/>
                      <a:pt x="945768" y="634792"/>
                      <a:pt x="896406" y="601884"/>
                    </a:cubicBezTo>
                    <a:lnTo>
                      <a:pt x="826958" y="555585"/>
                    </a:lnTo>
                    <a:cubicBezTo>
                      <a:pt x="815383" y="547869"/>
                      <a:pt x="802071" y="542273"/>
                      <a:pt x="792234" y="532436"/>
                    </a:cubicBezTo>
                    <a:cubicBezTo>
                      <a:pt x="736334" y="476536"/>
                      <a:pt x="807373" y="544548"/>
                      <a:pt x="734360" y="486137"/>
                    </a:cubicBezTo>
                    <a:cubicBezTo>
                      <a:pt x="725839" y="479320"/>
                      <a:pt x="720569" y="468602"/>
                      <a:pt x="711211" y="462987"/>
                    </a:cubicBezTo>
                    <a:cubicBezTo>
                      <a:pt x="700749" y="456710"/>
                      <a:pt x="688062" y="455271"/>
                      <a:pt x="676487" y="451413"/>
                    </a:cubicBezTo>
                    <a:lnTo>
                      <a:pt x="607039" y="405114"/>
                    </a:lnTo>
                    <a:cubicBezTo>
                      <a:pt x="595464" y="397398"/>
                      <a:pt x="582152" y="391802"/>
                      <a:pt x="572315" y="381965"/>
                    </a:cubicBezTo>
                    <a:cubicBezTo>
                      <a:pt x="544892" y="354542"/>
                      <a:pt x="518983" y="325606"/>
                      <a:pt x="479717" y="312517"/>
                    </a:cubicBezTo>
                    <a:lnTo>
                      <a:pt x="444993" y="300942"/>
                    </a:lnTo>
                    <a:cubicBezTo>
                      <a:pt x="414590" y="255337"/>
                      <a:pt x="415225" y="262888"/>
                      <a:pt x="398695" y="196770"/>
                    </a:cubicBezTo>
                    <a:cubicBezTo>
                      <a:pt x="394986" y="181934"/>
                      <a:pt x="383848" y="132353"/>
                      <a:pt x="375545" y="115747"/>
                    </a:cubicBezTo>
                    <a:cubicBezTo>
                      <a:pt x="369324" y="103305"/>
                      <a:pt x="363259" y="89713"/>
                      <a:pt x="352396" y="81023"/>
                    </a:cubicBezTo>
                    <a:cubicBezTo>
                      <a:pt x="342869" y="73401"/>
                      <a:pt x="328585" y="74904"/>
                      <a:pt x="317672" y="69448"/>
                    </a:cubicBezTo>
                    <a:cubicBezTo>
                      <a:pt x="305230" y="63227"/>
                      <a:pt x="295660" y="51949"/>
                      <a:pt x="282948" y="46299"/>
                    </a:cubicBezTo>
                    <a:cubicBezTo>
                      <a:pt x="233438" y="24295"/>
                      <a:pt x="214336" y="25043"/>
                      <a:pt x="167201" y="11575"/>
                    </a:cubicBezTo>
                    <a:cubicBezTo>
                      <a:pt x="155470" y="8223"/>
                      <a:pt x="144052" y="3858"/>
                      <a:pt x="132477" y="0"/>
                    </a:cubicBezTo>
                    <a:cubicBezTo>
                      <a:pt x="120902" y="3858"/>
                      <a:pt x="108215" y="5298"/>
                      <a:pt x="97753" y="11575"/>
                    </a:cubicBezTo>
                    <a:cubicBezTo>
                      <a:pt x="79425" y="22572"/>
                      <a:pt x="61970" y="53674"/>
                      <a:pt x="51454" y="69448"/>
                    </a:cubicBezTo>
                    <a:cubicBezTo>
                      <a:pt x="49293" y="78091"/>
                      <a:pt x="35420" y="138614"/>
                      <a:pt x="28305" y="150471"/>
                    </a:cubicBezTo>
                    <a:cubicBezTo>
                      <a:pt x="22690" y="159829"/>
                      <a:pt x="12872" y="165904"/>
                      <a:pt x="5155" y="173620"/>
                    </a:cubicBezTo>
                    <a:cubicBezTo>
                      <a:pt x="15283" y="315407"/>
                      <a:pt x="-34122" y="325847"/>
                      <a:pt x="51454" y="347241"/>
                    </a:cubicBezTo>
                    <a:cubicBezTo>
                      <a:pt x="70540" y="352012"/>
                      <a:pt x="90036" y="354957"/>
                      <a:pt x="109327" y="358815"/>
                    </a:cubicBezTo>
                    <a:cubicBezTo>
                      <a:pt x="128618" y="366532"/>
                      <a:pt x="147746" y="374670"/>
                      <a:pt x="167201" y="381965"/>
                    </a:cubicBezTo>
                    <a:cubicBezTo>
                      <a:pt x="178625" y="386249"/>
                      <a:pt x="192398" y="385917"/>
                      <a:pt x="201925" y="393539"/>
                    </a:cubicBezTo>
                    <a:cubicBezTo>
                      <a:pt x="212788" y="402229"/>
                      <a:pt x="215238" y="418426"/>
                      <a:pt x="225074" y="428263"/>
                    </a:cubicBezTo>
                    <a:cubicBezTo>
                      <a:pt x="234911" y="438100"/>
                      <a:pt x="249236" y="442360"/>
                      <a:pt x="259798" y="451413"/>
                    </a:cubicBezTo>
                    <a:cubicBezTo>
                      <a:pt x="276369" y="465617"/>
                      <a:pt x="287937" y="485605"/>
                      <a:pt x="306097" y="497712"/>
                    </a:cubicBezTo>
                    <a:cubicBezTo>
                      <a:pt x="329246" y="513145"/>
                      <a:pt x="355872" y="524337"/>
                      <a:pt x="375545" y="544010"/>
                    </a:cubicBezTo>
                    <a:cubicBezTo>
                      <a:pt x="383262" y="551727"/>
                      <a:pt x="390173" y="560343"/>
                      <a:pt x="398695" y="567160"/>
                    </a:cubicBezTo>
                    <a:cubicBezTo>
                      <a:pt x="409558" y="575850"/>
                      <a:pt x="422732" y="581403"/>
                      <a:pt x="433419" y="590309"/>
                    </a:cubicBezTo>
                    <a:cubicBezTo>
                      <a:pt x="445994" y="600788"/>
                      <a:pt x="454523" y="615953"/>
                      <a:pt x="468143" y="625033"/>
                    </a:cubicBezTo>
                    <a:cubicBezTo>
                      <a:pt x="478295" y="631801"/>
                      <a:pt x="491954" y="631152"/>
                      <a:pt x="502867" y="636608"/>
                    </a:cubicBezTo>
                    <a:cubicBezTo>
                      <a:pt x="515309" y="642829"/>
                      <a:pt x="526016" y="652041"/>
                      <a:pt x="537591" y="659757"/>
                    </a:cubicBezTo>
                    <a:cubicBezTo>
                      <a:pt x="541449" y="694481"/>
                      <a:pt x="539972" y="730222"/>
                      <a:pt x="549165" y="763929"/>
                    </a:cubicBezTo>
                    <a:cubicBezTo>
                      <a:pt x="552036" y="774457"/>
                      <a:pt x="565498" y="778557"/>
                      <a:pt x="572315" y="787079"/>
                    </a:cubicBezTo>
                    <a:cubicBezTo>
                      <a:pt x="581005" y="797942"/>
                      <a:pt x="586774" y="810940"/>
                      <a:pt x="595464" y="821803"/>
                    </a:cubicBezTo>
                    <a:cubicBezTo>
                      <a:pt x="608450" y="838035"/>
                      <a:pt x="635030" y="860255"/>
                      <a:pt x="653338" y="868101"/>
                    </a:cubicBezTo>
                    <a:cubicBezTo>
                      <a:pt x="667959" y="874367"/>
                      <a:pt x="684340" y="875306"/>
                      <a:pt x="699636" y="879676"/>
                    </a:cubicBezTo>
                    <a:cubicBezTo>
                      <a:pt x="711367" y="883028"/>
                      <a:pt x="722785" y="887393"/>
                      <a:pt x="734360" y="891251"/>
                    </a:cubicBezTo>
                    <a:cubicBezTo>
                      <a:pt x="742077" y="898967"/>
                      <a:pt x="747749" y="909520"/>
                      <a:pt x="757510" y="914400"/>
                    </a:cubicBezTo>
                    <a:cubicBezTo>
                      <a:pt x="779335" y="925313"/>
                      <a:pt x="826958" y="937550"/>
                      <a:pt x="826958" y="937550"/>
                    </a:cubicBezTo>
                    <a:cubicBezTo>
                      <a:pt x="834674" y="949125"/>
                      <a:pt x="839244" y="963584"/>
                      <a:pt x="850107" y="972274"/>
                    </a:cubicBezTo>
                    <a:cubicBezTo>
                      <a:pt x="859634" y="979896"/>
                      <a:pt x="896406" y="972274"/>
                      <a:pt x="907981" y="960699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9E02B7B-67F9-4D79-96FD-39238974A648}"/>
                </a:ext>
              </a:extLst>
            </p:cNvPr>
            <p:cNvGrpSpPr/>
            <p:nvPr/>
          </p:nvGrpSpPr>
          <p:grpSpPr>
            <a:xfrm>
              <a:off x="6961396" y="2392881"/>
              <a:ext cx="579170" cy="524301"/>
              <a:chOff x="1294854" y="1338865"/>
              <a:chExt cx="579170" cy="524301"/>
            </a:xfrm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834E77ED-CEC8-479F-95D4-5D14AB0ABE8B}"/>
                  </a:ext>
                </a:extLst>
              </p:cNvPr>
              <p:cNvSpPr/>
              <p:nvPr/>
            </p:nvSpPr>
            <p:spPr>
              <a:xfrm>
                <a:off x="1303257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03D487C0-1055-4964-B0EA-FA1A117B4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322288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99" name="K in face Group 88">
            <a:extLst>
              <a:ext uri="{FF2B5EF4-FFF2-40B4-BE49-F238E27FC236}">
                <a16:creationId xmlns:a16="http://schemas.microsoft.com/office/drawing/2014/main" id="{ECBEFA8D-4808-47B6-A199-F4DEA398581F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1535003" y="-691422"/>
            <a:chExt cx="6480000" cy="6480000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D86E551-D1D7-4C19-B89B-03F15944136B}"/>
                </a:ext>
              </a:extLst>
            </p:cNvPr>
            <p:cNvGrpSpPr/>
            <p:nvPr/>
          </p:nvGrpSpPr>
          <p:grpSpPr>
            <a:xfrm>
              <a:off x="1535003" y="-691422"/>
              <a:ext cx="6480000" cy="6480000"/>
              <a:chOff x="3085090" y="189000"/>
              <a:chExt cx="6480000" cy="6480000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C77FE5B9-1542-4045-A7D1-4F896BF2DD21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A86860C-D32A-4344-83D7-3B1CB4E287E3}"/>
                  </a:ext>
                </a:extLst>
              </p:cNvPr>
              <p:cNvSpPr/>
              <p:nvPr/>
            </p:nvSpPr>
            <p:spPr>
              <a:xfrm>
                <a:off x="5977709" y="1074747"/>
                <a:ext cx="671358" cy="925975"/>
              </a:xfrm>
              <a:custGeom>
                <a:avLst/>
                <a:gdLst>
                  <a:gd name="connsiteX0" fmla="*/ 405141 w 671358"/>
                  <a:gd name="connsiteY0" fmla="*/ 1699 h 1021133"/>
                  <a:gd name="connsiteX1" fmla="*/ 173647 w 671358"/>
                  <a:gd name="connsiteY1" fmla="*/ 36423 h 1021133"/>
                  <a:gd name="connsiteX2" fmla="*/ 115773 w 671358"/>
                  <a:gd name="connsiteY2" fmla="*/ 94296 h 1021133"/>
                  <a:gd name="connsiteX3" fmla="*/ 81049 w 671358"/>
                  <a:gd name="connsiteY3" fmla="*/ 163744 h 1021133"/>
                  <a:gd name="connsiteX4" fmla="*/ 46325 w 671358"/>
                  <a:gd name="connsiteY4" fmla="*/ 233192 h 1021133"/>
                  <a:gd name="connsiteX5" fmla="*/ 23176 w 671358"/>
                  <a:gd name="connsiteY5" fmla="*/ 302640 h 1021133"/>
                  <a:gd name="connsiteX6" fmla="*/ 11601 w 671358"/>
                  <a:gd name="connsiteY6" fmla="*/ 337364 h 1021133"/>
                  <a:gd name="connsiteX7" fmla="*/ 11601 w 671358"/>
                  <a:gd name="connsiteY7" fmla="*/ 615157 h 1021133"/>
                  <a:gd name="connsiteX8" fmla="*/ 46325 w 671358"/>
                  <a:gd name="connsiteY8" fmla="*/ 684605 h 1021133"/>
                  <a:gd name="connsiteX9" fmla="*/ 81049 w 671358"/>
                  <a:gd name="connsiteY9" fmla="*/ 765628 h 1021133"/>
                  <a:gd name="connsiteX10" fmla="*/ 138923 w 671358"/>
                  <a:gd name="connsiteY10" fmla="*/ 823501 h 1021133"/>
                  <a:gd name="connsiteX11" fmla="*/ 173647 w 671358"/>
                  <a:gd name="connsiteY11" fmla="*/ 858225 h 1021133"/>
                  <a:gd name="connsiteX12" fmla="*/ 231520 w 671358"/>
                  <a:gd name="connsiteY12" fmla="*/ 916099 h 1021133"/>
                  <a:gd name="connsiteX13" fmla="*/ 254670 w 671358"/>
                  <a:gd name="connsiteY13" fmla="*/ 939248 h 1021133"/>
                  <a:gd name="connsiteX14" fmla="*/ 289394 w 671358"/>
                  <a:gd name="connsiteY14" fmla="*/ 962397 h 1021133"/>
                  <a:gd name="connsiteX15" fmla="*/ 312543 w 671358"/>
                  <a:gd name="connsiteY15" fmla="*/ 985547 h 1021133"/>
                  <a:gd name="connsiteX16" fmla="*/ 347267 w 671358"/>
                  <a:gd name="connsiteY16" fmla="*/ 997121 h 1021133"/>
                  <a:gd name="connsiteX17" fmla="*/ 381991 w 671358"/>
                  <a:gd name="connsiteY17" fmla="*/ 1020271 h 1021133"/>
                  <a:gd name="connsiteX18" fmla="*/ 474589 w 671358"/>
                  <a:gd name="connsiteY18" fmla="*/ 985547 h 1021133"/>
                  <a:gd name="connsiteX19" fmla="*/ 509313 w 671358"/>
                  <a:gd name="connsiteY19" fmla="*/ 881375 h 1021133"/>
                  <a:gd name="connsiteX20" fmla="*/ 520887 w 671358"/>
                  <a:gd name="connsiteY20" fmla="*/ 846650 h 1021133"/>
                  <a:gd name="connsiteX21" fmla="*/ 544037 w 671358"/>
                  <a:gd name="connsiteY21" fmla="*/ 823501 h 1021133"/>
                  <a:gd name="connsiteX22" fmla="*/ 578761 w 671358"/>
                  <a:gd name="connsiteY22" fmla="*/ 754053 h 1021133"/>
                  <a:gd name="connsiteX23" fmla="*/ 590335 w 671358"/>
                  <a:gd name="connsiteY23" fmla="*/ 719329 h 1021133"/>
                  <a:gd name="connsiteX24" fmla="*/ 613485 w 671358"/>
                  <a:gd name="connsiteY24" fmla="*/ 673030 h 1021133"/>
                  <a:gd name="connsiteX25" fmla="*/ 636634 w 671358"/>
                  <a:gd name="connsiteY25" fmla="*/ 603582 h 1021133"/>
                  <a:gd name="connsiteX26" fmla="*/ 648209 w 671358"/>
                  <a:gd name="connsiteY26" fmla="*/ 568858 h 1021133"/>
                  <a:gd name="connsiteX27" fmla="*/ 659784 w 671358"/>
                  <a:gd name="connsiteY27" fmla="*/ 418387 h 1021133"/>
                  <a:gd name="connsiteX28" fmla="*/ 671358 w 671358"/>
                  <a:gd name="connsiteY28" fmla="*/ 372088 h 1021133"/>
                  <a:gd name="connsiteX29" fmla="*/ 659784 w 671358"/>
                  <a:gd name="connsiteY29" fmla="*/ 221618 h 1021133"/>
                  <a:gd name="connsiteX30" fmla="*/ 625060 w 671358"/>
                  <a:gd name="connsiteY30" fmla="*/ 163744 h 1021133"/>
                  <a:gd name="connsiteX31" fmla="*/ 601910 w 671358"/>
                  <a:gd name="connsiteY31" fmla="*/ 129020 h 1021133"/>
                  <a:gd name="connsiteX32" fmla="*/ 590335 w 671358"/>
                  <a:gd name="connsiteY32" fmla="*/ 94296 h 1021133"/>
                  <a:gd name="connsiteX33" fmla="*/ 520887 w 671358"/>
                  <a:gd name="connsiteY33" fmla="*/ 71147 h 1021133"/>
                  <a:gd name="connsiteX34" fmla="*/ 463014 w 671358"/>
                  <a:gd name="connsiteY34" fmla="*/ 36423 h 1021133"/>
                  <a:gd name="connsiteX35" fmla="*/ 405141 w 671358"/>
                  <a:gd name="connsiteY35" fmla="*/ 1699 h 102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71358" h="1021133">
                    <a:moveTo>
                      <a:pt x="405141" y="1699"/>
                    </a:moveTo>
                    <a:cubicBezTo>
                      <a:pt x="356913" y="1699"/>
                      <a:pt x="231326" y="-11642"/>
                      <a:pt x="173647" y="36423"/>
                    </a:cubicBezTo>
                    <a:cubicBezTo>
                      <a:pt x="19327" y="165023"/>
                      <a:pt x="285524" y="-18869"/>
                      <a:pt x="115773" y="94296"/>
                    </a:cubicBezTo>
                    <a:cubicBezTo>
                      <a:pt x="86682" y="181575"/>
                      <a:pt x="125925" y="73993"/>
                      <a:pt x="81049" y="163744"/>
                    </a:cubicBezTo>
                    <a:cubicBezTo>
                      <a:pt x="33128" y="259587"/>
                      <a:pt x="112670" y="133677"/>
                      <a:pt x="46325" y="233192"/>
                    </a:cubicBezTo>
                    <a:lnTo>
                      <a:pt x="23176" y="302640"/>
                    </a:lnTo>
                    <a:lnTo>
                      <a:pt x="11601" y="337364"/>
                    </a:lnTo>
                    <a:cubicBezTo>
                      <a:pt x="567" y="480818"/>
                      <a:pt x="-7753" y="479676"/>
                      <a:pt x="11601" y="615157"/>
                    </a:cubicBezTo>
                    <a:cubicBezTo>
                      <a:pt x="17419" y="655885"/>
                      <a:pt x="27988" y="647931"/>
                      <a:pt x="46325" y="684605"/>
                    </a:cubicBezTo>
                    <a:cubicBezTo>
                      <a:pt x="66970" y="725895"/>
                      <a:pt x="47333" y="722279"/>
                      <a:pt x="81049" y="765628"/>
                    </a:cubicBezTo>
                    <a:cubicBezTo>
                      <a:pt x="97798" y="787163"/>
                      <a:pt x="119632" y="804210"/>
                      <a:pt x="138923" y="823501"/>
                    </a:cubicBezTo>
                    <a:cubicBezTo>
                      <a:pt x="150498" y="835076"/>
                      <a:pt x="164567" y="844605"/>
                      <a:pt x="173647" y="858225"/>
                    </a:cubicBezTo>
                    <a:cubicBezTo>
                      <a:pt x="213329" y="917749"/>
                      <a:pt x="176405" y="872007"/>
                      <a:pt x="231520" y="916099"/>
                    </a:cubicBezTo>
                    <a:cubicBezTo>
                      <a:pt x="240041" y="922916"/>
                      <a:pt x="246148" y="932431"/>
                      <a:pt x="254670" y="939248"/>
                    </a:cubicBezTo>
                    <a:cubicBezTo>
                      <a:pt x="265533" y="947938"/>
                      <a:pt x="278531" y="953707"/>
                      <a:pt x="289394" y="962397"/>
                    </a:cubicBezTo>
                    <a:cubicBezTo>
                      <a:pt x="297915" y="969214"/>
                      <a:pt x="303185" y="979932"/>
                      <a:pt x="312543" y="985547"/>
                    </a:cubicBezTo>
                    <a:cubicBezTo>
                      <a:pt x="323005" y="991824"/>
                      <a:pt x="335692" y="993263"/>
                      <a:pt x="347267" y="997121"/>
                    </a:cubicBezTo>
                    <a:cubicBezTo>
                      <a:pt x="358842" y="1004838"/>
                      <a:pt x="368187" y="1018545"/>
                      <a:pt x="381991" y="1020271"/>
                    </a:cubicBezTo>
                    <a:cubicBezTo>
                      <a:pt x="424146" y="1025541"/>
                      <a:pt x="444256" y="1005769"/>
                      <a:pt x="474589" y="985547"/>
                    </a:cubicBezTo>
                    <a:lnTo>
                      <a:pt x="509313" y="881375"/>
                    </a:lnTo>
                    <a:cubicBezTo>
                      <a:pt x="513171" y="869800"/>
                      <a:pt x="512259" y="855277"/>
                      <a:pt x="520887" y="846650"/>
                    </a:cubicBezTo>
                    <a:lnTo>
                      <a:pt x="544037" y="823501"/>
                    </a:lnTo>
                    <a:cubicBezTo>
                      <a:pt x="573128" y="736222"/>
                      <a:pt x="533885" y="843804"/>
                      <a:pt x="578761" y="754053"/>
                    </a:cubicBezTo>
                    <a:cubicBezTo>
                      <a:pt x="584217" y="743140"/>
                      <a:pt x="585529" y="730543"/>
                      <a:pt x="590335" y="719329"/>
                    </a:cubicBezTo>
                    <a:cubicBezTo>
                      <a:pt x="597132" y="703469"/>
                      <a:pt x="607077" y="689051"/>
                      <a:pt x="613485" y="673030"/>
                    </a:cubicBezTo>
                    <a:cubicBezTo>
                      <a:pt x="622548" y="650374"/>
                      <a:pt x="628918" y="626731"/>
                      <a:pt x="636634" y="603582"/>
                    </a:cubicBezTo>
                    <a:lnTo>
                      <a:pt x="648209" y="568858"/>
                    </a:lnTo>
                    <a:cubicBezTo>
                      <a:pt x="652067" y="518701"/>
                      <a:pt x="653906" y="468348"/>
                      <a:pt x="659784" y="418387"/>
                    </a:cubicBezTo>
                    <a:cubicBezTo>
                      <a:pt x="661643" y="402588"/>
                      <a:pt x="671358" y="387996"/>
                      <a:pt x="671358" y="372088"/>
                    </a:cubicBezTo>
                    <a:cubicBezTo>
                      <a:pt x="671358" y="321783"/>
                      <a:pt x="666023" y="271534"/>
                      <a:pt x="659784" y="221618"/>
                    </a:cubicBezTo>
                    <a:cubicBezTo>
                      <a:pt x="654573" y="179930"/>
                      <a:pt x="648057" y="192491"/>
                      <a:pt x="625060" y="163744"/>
                    </a:cubicBezTo>
                    <a:cubicBezTo>
                      <a:pt x="616370" y="152881"/>
                      <a:pt x="608131" y="141462"/>
                      <a:pt x="601910" y="129020"/>
                    </a:cubicBezTo>
                    <a:cubicBezTo>
                      <a:pt x="596454" y="118107"/>
                      <a:pt x="600263" y="101388"/>
                      <a:pt x="590335" y="94296"/>
                    </a:cubicBezTo>
                    <a:cubicBezTo>
                      <a:pt x="570479" y="80113"/>
                      <a:pt x="520887" y="71147"/>
                      <a:pt x="520887" y="71147"/>
                    </a:cubicBezTo>
                    <a:cubicBezTo>
                      <a:pt x="475671" y="25929"/>
                      <a:pt x="523117" y="66474"/>
                      <a:pt x="463014" y="36423"/>
                    </a:cubicBezTo>
                    <a:cubicBezTo>
                      <a:pt x="412433" y="11133"/>
                      <a:pt x="453369" y="1699"/>
                      <a:pt x="405141" y="1699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01" name="K in face Group 62">
              <a:extLst>
                <a:ext uri="{FF2B5EF4-FFF2-40B4-BE49-F238E27FC236}">
                  <a16:creationId xmlns:a16="http://schemas.microsoft.com/office/drawing/2014/main" id="{8E5EAE8E-B2E4-4C66-974F-ED714476682E}"/>
                </a:ext>
              </a:extLst>
            </p:cNvPr>
            <p:cNvGrpSpPr/>
            <p:nvPr/>
          </p:nvGrpSpPr>
          <p:grpSpPr>
            <a:xfrm>
              <a:off x="4887077" y="638769"/>
              <a:ext cx="582342" cy="524301"/>
              <a:chOff x="1506581" y="1483004"/>
              <a:chExt cx="582342" cy="524301"/>
            </a:xfrm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02FA5FA3-ECE6-4939-BC81-1B96F3A2AFBD}"/>
                  </a:ext>
                </a:extLst>
              </p:cNvPr>
              <p:cNvSpPr/>
              <p:nvPr/>
            </p:nvSpPr>
            <p:spPr>
              <a:xfrm>
                <a:off x="1506581" y="1637678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3" name="Picture 202">
                <a:extLst>
                  <a:ext uri="{FF2B5EF4-FFF2-40B4-BE49-F238E27FC236}">
                    <a16:creationId xmlns:a16="http://schemas.microsoft.com/office/drawing/2014/main" id="{94B51ACF-BD51-41F8-A32A-E7130BD09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537187" y="1455570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06" name="K in stomachGroup 89">
            <a:extLst>
              <a:ext uri="{FF2B5EF4-FFF2-40B4-BE49-F238E27FC236}">
                <a16:creationId xmlns:a16="http://schemas.microsoft.com/office/drawing/2014/main" id="{827BFB64-3480-48B7-81F8-CCCC2A1E2199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183725" y="207308"/>
            <a:chExt cx="6480000" cy="6480000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22878DB-AA0A-4F5A-B454-A8C83FAC6631}"/>
                </a:ext>
              </a:extLst>
            </p:cNvPr>
            <p:cNvGrpSpPr/>
            <p:nvPr/>
          </p:nvGrpSpPr>
          <p:grpSpPr>
            <a:xfrm>
              <a:off x="3183725" y="207308"/>
              <a:ext cx="6480000" cy="6480000"/>
              <a:chOff x="3085090" y="189000"/>
              <a:chExt cx="6480000" cy="6480000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2B77EDAF-0992-4DB9-944A-935FE4CE2A40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8AC8A04F-0E5C-4F92-97DA-7D4442BFCC06}"/>
                  </a:ext>
                </a:extLst>
              </p:cNvPr>
              <p:cNvSpPr/>
              <p:nvPr/>
            </p:nvSpPr>
            <p:spPr>
              <a:xfrm>
                <a:off x="5976409" y="2965114"/>
                <a:ext cx="891251" cy="1054276"/>
              </a:xfrm>
              <a:custGeom>
                <a:avLst/>
                <a:gdLst>
                  <a:gd name="connsiteX0" fmla="*/ 844952 w 891251"/>
                  <a:gd name="connsiteY0" fmla="*/ 23149 h 1111169"/>
                  <a:gd name="connsiteX1" fmla="*/ 833377 w 891251"/>
                  <a:gd name="connsiteY1" fmla="*/ 162045 h 1111169"/>
                  <a:gd name="connsiteX2" fmla="*/ 821803 w 891251"/>
                  <a:gd name="connsiteY2" fmla="*/ 208344 h 1111169"/>
                  <a:gd name="connsiteX3" fmla="*/ 844952 w 891251"/>
                  <a:gd name="connsiteY3" fmla="*/ 393539 h 1111169"/>
                  <a:gd name="connsiteX4" fmla="*/ 879676 w 891251"/>
                  <a:gd name="connsiteY4" fmla="*/ 509286 h 1111169"/>
                  <a:gd name="connsiteX5" fmla="*/ 891251 w 891251"/>
                  <a:gd name="connsiteY5" fmla="*/ 544010 h 1111169"/>
                  <a:gd name="connsiteX6" fmla="*/ 879676 w 891251"/>
                  <a:gd name="connsiteY6" fmla="*/ 613458 h 1111169"/>
                  <a:gd name="connsiteX7" fmla="*/ 821803 w 891251"/>
                  <a:gd name="connsiteY7" fmla="*/ 671331 h 1111169"/>
                  <a:gd name="connsiteX8" fmla="*/ 775504 w 891251"/>
                  <a:gd name="connsiteY8" fmla="*/ 729205 h 1111169"/>
                  <a:gd name="connsiteX9" fmla="*/ 740780 w 891251"/>
                  <a:gd name="connsiteY9" fmla="*/ 752354 h 1111169"/>
                  <a:gd name="connsiteX10" fmla="*/ 717631 w 891251"/>
                  <a:gd name="connsiteY10" fmla="*/ 787078 h 1111169"/>
                  <a:gd name="connsiteX11" fmla="*/ 682907 w 891251"/>
                  <a:gd name="connsiteY11" fmla="*/ 810227 h 1111169"/>
                  <a:gd name="connsiteX12" fmla="*/ 659757 w 891251"/>
                  <a:gd name="connsiteY12" fmla="*/ 833377 h 1111169"/>
                  <a:gd name="connsiteX13" fmla="*/ 625033 w 891251"/>
                  <a:gd name="connsiteY13" fmla="*/ 937549 h 1111169"/>
                  <a:gd name="connsiteX14" fmla="*/ 613458 w 891251"/>
                  <a:gd name="connsiteY14" fmla="*/ 972273 h 1111169"/>
                  <a:gd name="connsiteX15" fmla="*/ 601884 w 891251"/>
                  <a:gd name="connsiteY15" fmla="*/ 1030146 h 1111169"/>
                  <a:gd name="connsiteX16" fmla="*/ 590309 w 891251"/>
                  <a:gd name="connsiteY16" fmla="*/ 1076445 h 1111169"/>
                  <a:gd name="connsiteX17" fmla="*/ 520861 w 891251"/>
                  <a:gd name="connsiteY17" fmla="*/ 1099595 h 1111169"/>
                  <a:gd name="connsiteX18" fmla="*/ 486137 w 891251"/>
                  <a:gd name="connsiteY18" fmla="*/ 1111169 h 1111169"/>
                  <a:gd name="connsiteX19" fmla="*/ 428264 w 891251"/>
                  <a:gd name="connsiteY19" fmla="*/ 1076445 h 1111169"/>
                  <a:gd name="connsiteX20" fmla="*/ 358815 w 891251"/>
                  <a:gd name="connsiteY20" fmla="*/ 1030146 h 1111169"/>
                  <a:gd name="connsiteX21" fmla="*/ 289367 w 891251"/>
                  <a:gd name="connsiteY21" fmla="*/ 937549 h 1111169"/>
                  <a:gd name="connsiteX22" fmla="*/ 243069 w 891251"/>
                  <a:gd name="connsiteY22" fmla="*/ 868101 h 1111169"/>
                  <a:gd name="connsiteX23" fmla="*/ 196770 w 891251"/>
                  <a:gd name="connsiteY23" fmla="*/ 821802 h 1111169"/>
                  <a:gd name="connsiteX24" fmla="*/ 173620 w 891251"/>
                  <a:gd name="connsiteY24" fmla="*/ 798653 h 1111169"/>
                  <a:gd name="connsiteX25" fmla="*/ 127322 w 891251"/>
                  <a:gd name="connsiteY25" fmla="*/ 740779 h 1111169"/>
                  <a:gd name="connsiteX26" fmla="*/ 92598 w 891251"/>
                  <a:gd name="connsiteY26" fmla="*/ 717630 h 1111169"/>
                  <a:gd name="connsiteX27" fmla="*/ 69448 w 891251"/>
                  <a:gd name="connsiteY27" fmla="*/ 694481 h 1111169"/>
                  <a:gd name="connsiteX28" fmla="*/ 0 w 891251"/>
                  <a:gd name="connsiteY28" fmla="*/ 648182 h 1111169"/>
                  <a:gd name="connsiteX29" fmla="*/ 23150 w 891251"/>
                  <a:gd name="connsiteY29" fmla="*/ 462987 h 1111169"/>
                  <a:gd name="connsiteX30" fmla="*/ 46299 w 891251"/>
                  <a:gd name="connsiteY30" fmla="*/ 393539 h 1111169"/>
                  <a:gd name="connsiteX31" fmla="*/ 23150 w 891251"/>
                  <a:gd name="connsiteY31" fmla="*/ 196769 h 1111169"/>
                  <a:gd name="connsiteX32" fmla="*/ 0 w 891251"/>
                  <a:gd name="connsiteY32" fmla="*/ 127321 h 1111169"/>
                  <a:gd name="connsiteX33" fmla="*/ 11575 w 891251"/>
                  <a:gd name="connsiteY33" fmla="*/ 23149 h 1111169"/>
                  <a:gd name="connsiteX34" fmla="*/ 46299 w 891251"/>
                  <a:gd name="connsiteY34" fmla="*/ 11574 h 1111169"/>
                  <a:gd name="connsiteX35" fmla="*/ 208345 w 891251"/>
                  <a:gd name="connsiteY35" fmla="*/ 0 h 1111169"/>
                  <a:gd name="connsiteX36" fmla="*/ 486137 w 891251"/>
                  <a:gd name="connsiteY36" fmla="*/ 11574 h 1111169"/>
                  <a:gd name="connsiteX37" fmla="*/ 613458 w 891251"/>
                  <a:gd name="connsiteY37" fmla="*/ 46298 h 1111169"/>
                  <a:gd name="connsiteX38" fmla="*/ 659757 w 891251"/>
                  <a:gd name="connsiteY38" fmla="*/ 57873 h 1111169"/>
                  <a:gd name="connsiteX39" fmla="*/ 844952 w 891251"/>
                  <a:gd name="connsiteY39" fmla="*/ 23149 h 1111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91251" h="1111169">
                    <a:moveTo>
                      <a:pt x="844952" y="23149"/>
                    </a:moveTo>
                    <a:cubicBezTo>
                      <a:pt x="873889" y="40511"/>
                      <a:pt x="839139" y="115945"/>
                      <a:pt x="833377" y="162045"/>
                    </a:cubicBezTo>
                    <a:cubicBezTo>
                      <a:pt x="831404" y="177830"/>
                      <a:pt x="821803" y="192436"/>
                      <a:pt x="821803" y="208344"/>
                    </a:cubicBezTo>
                    <a:cubicBezTo>
                      <a:pt x="821803" y="248245"/>
                      <a:pt x="835421" y="345885"/>
                      <a:pt x="844952" y="393539"/>
                    </a:cubicBezTo>
                    <a:cubicBezTo>
                      <a:pt x="853698" y="437268"/>
                      <a:pt x="864914" y="465000"/>
                      <a:pt x="879676" y="509286"/>
                    </a:cubicBezTo>
                    <a:lnTo>
                      <a:pt x="891251" y="544010"/>
                    </a:lnTo>
                    <a:cubicBezTo>
                      <a:pt x="887393" y="567159"/>
                      <a:pt x="887097" y="591194"/>
                      <a:pt x="879676" y="613458"/>
                    </a:cubicBezTo>
                    <a:cubicBezTo>
                      <a:pt x="867049" y="651340"/>
                      <a:pt x="849864" y="648883"/>
                      <a:pt x="821803" y="671331"/>
                    </a:cubicBezTo>
                    <a:cubicBezTo>
                      <a:pt x="764529" y="717150"/>
                      <a:pt x="835666" y="669043"/>
                      <a:pt x="775504" y="729205"/>
                    </a:cubicBezTo>
                    <a:cubicBezTo>
                      <a:pt x="765667" y="739042"/>
                      <a:pt x="752355" y="744638"/>
                      <a:pt x="740780" y="752354"/>
                    </a:cubicBezTo>
                    <a:cubicBezTo>
                      <a:pt x="733064" y="763929"/>
                      <a:pt x="727468" y="777241"/>
                      <a:pt x="717631" y="787078"/>
                    </a:cubicBezTo>
                    <a:cubicBezTo>
                      <a:pt x="707794" y="796915"/>
                      <a:pt x="693770" y="801537"/>
                      <a:pt x="682907" y="810227"/>
                    </a:cubicBezTo>
                    <a:cubicBezTo>
                      <a:pt x="674385" y="817044"/>
                      <a:pt x="667474" y="825660"/>
                      <a:pt x="659757" y="833377"/>
                    </a:cubicBezTo>
                    <a:lnTo>
                      <a:pt x="625033" y="937549"/>
                    </a:lnTo>
                    <a:cubicBezTo>
                      <a:pt x="621175" y="949124"/>
                      <a:pt x="615851" y="960309"/>
                      <a:pt x="613458" y="972273"/>
                    </a:cubicBezTo>
                    <a:cubicBezTo>
                      <a:pt x="609600" y="991564"/>
                      <a:pt x="606152" y="1010941"/>
                      <a:pt x="601884" y="1030146"/>
                    </a:cubicBezTo>
                    <a:cubicBezTo>
                      <a:pt x="598433" y="1045675"/>
                      <a:pt x="602387" y="1066092"/>
                      <a:pt x="590309" y="1076445"/>
                    </a:cubicBezTo>
                    <a:cubicBezTo>
                      <a:pt x="571782" y="1092325"/>
                      <a:pt x="544010" y="1091879"/>
                      <a:pt x="520861" y="1099595"/>
                    </a:cubicBezTo>
                    <a:lnTo>
                      <a:pt x="486137" y="1111169"/>
                    </a:lnTo>
                    <a:cubicBezTo>
                      <a:pt x="419742" y="1089039"/>
                      <a:pt x="479107" y="1114578"/>
                      <a:pt x="428264" y="1076445"/>
                    </a:cubicBezTo>
                    <a:cubicBezTo>
                      <a:pt x="406006" y="1059751"/>
                      <a:pt x="358815" y="1030146"/>
                      <a:pt x="358815" y="1030146"/>
                    </a:cubicBezTo>
                    <a:cubicBezTo>
                      <a:pt x="306464" y="951618"/>
                      <a:pt x="332190" y="980371"/>
                      <a:pt x="289367" y="937549"/>
                    </a:cubicBezTo>
                    <a:cubicBezTo>
                      <a:pt x="261848" y="854987"/>
                      <a:pt x="300869" y="954800"/>
                      <a:pt x="243069" y="868101"/>
                    </a:cubicBezTo>
                    <a:cubicBezTo>
                      <a:pt x="207793" y="815188"/>
                      <a:pt x="262911" y="843850"/>
                      <a:pt x="196770" y="821802"/>
                    </a:cubicBezTo>
                    <a:cubicBezTo>
                      <a:pt x="189053" y="814086"/>
                      <a:pt x="180437" y="807174"/>
                      <a:pt x="173620" y="798653"/>
                    </a:cubicBezTo>
                    <a:cubicBezTo>
                      <a:pt x="146883" y="765232"/>
                      <a:pt x="158373" y="765620"/>
                      <a:pt x="127322" y="740779"/>
                    </a:cubicBezTo>
                    <a:cubicBezTo>
                      <a:pt x="116459" y="732089"/>
                      <a:pt x="103461" y="726320"/>
                      <a:pt x="92598" y="717630"/>
                    </a:cubicBezTo>
                    <a:cubicBezTo>
                      <a:pt x="84076" y="710813"/>
                      <a:pt x="78528" y="700534"/>
                      <a:pt x="69448" y="694481"/>
                    </a:cubicBezTo>
                    <a:cubicBezTo>
                      <a:pt x="-14641" y="638421"/>
                      <a:pt x="53079" y="701259"/>
                      <a:pt x="0" y="648182"/>
                    </a:cubicBezTo>
                    <a:cubicBezTo>
                      <a:pt x="7765" y="555006"/>
                      <a:pt x="2064" y="533275"/>
                      <a:pt x="23150" y="462987"/>
                    </a:cubicBezTo>
                    <a:cubicBezTo>
                      <a:pt x="30162" y="439615"/>
                      <a:pt x="46299" y="393539"/>
                      <a:pt x="46299" y="393539"/>
                    </a:cubicBezTo>
                    <a:cubicBezTo>
                      <a:pt x="38691" y="294636"/>
                      <a:pt x="45284" y="270549"/>
                      <a:pt x="23150" y="196769"/>
                    </a:cubicBezTo>
                    <a:cubicBezTo>
                      <a:pt x="16138" y="173396"/>
                      <a:pt x="0" y="127321"/>
                      <a:pt x="0" y="127321"/>
                    </a:cubicBezTo>
                    <a:cubicBezTo>
                      <a:pt x="3858" y="92597"/>
                      <a:pt x="-1401" y="55588"/>
                      <a:pt x="11575" y="23149"/>
                    </a:cubicBezTo>
                    <a:cubicBezTo>
                      <a:pt x="16106" y="11821"/>
                      <a:pt x="34182" y="13000"/>
                      <a:pt x="46299" y="11574"/>
                    </a:cubicBezTo>
                    <a:cubicBezTo>
                      <a:pt x="100081" y="5247"/>
                      <a:pt x="154330" y="3858"/>
                      <a:pt x="208345" y="0"/>
                    </a:cubicBezTo>
                    <a:cubicBezTo>
                      <a:pt x="300942" y="3858"/>
                      <a:pt x="393679" y="5198"/>
                      <a:pt x="486137" y="11574"/>
                    </a:cubicBezTo>
                    <a:cubicBezTo>
                      <a:pt x="541423" y="15387"/>
                      <a:pt x="558234" y="32492"/>
                      <a:pt x="613458" y="46298"/>
                    </a:cubicBezTo>
                    <a:cubicBezTo>
                      <a:pt x="628891" y="50156"/>
                      <a:pt x="643874" y="56991"/>
                      <a:pt x="659757" y="57873"/>
                    </a:cubicBezTo>
                    <a:cubicBezTo>
                      <a:pt x="713689" y="60869"/>
                      <a:pt x="816015" y="5787"/>
                      <a:pt x="844952" y="23149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19202A40-A7AF-409C-A243-0619C5B4D642}"/>
                </a:ext>
              </a:extLst>
            </p:cNvPr>
            <p:cNvGrpSpPr/>
            <p:nvPr/>
          </p:nvGrpSpPr>
          <p:grpSpPr>
            <a:xfrm>
              <a:off x="6369457" y="2986259"/>
              <a:ext cx="579170" cy="524301"/>
              <a:chOff x="1114379" y="1338865"/>
              <a:chExt cx="579170" cy="524301"/>
            </a:xfrm>
          </p:grpSpPr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4D889C7-F22E-494C-802D-1B435A92DAC9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0" name="Picture 209">
                <a:extLst>
                  <a:ext uri="{FF2B5EF4-FFF2-40B4-BE49-F238E27FC236}">
                    <a16:creationId xmlns:a16="http://schemas.microsoft.com/office/drawing/2014/main" id="{69FFF071-ABC0-4E74-937C-0ACB89114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13" name="K in right thigh Group 90">
            <a:extLst>
              <a:ext uri="{FF2B5EF4-FFF2-40B4-BE49-F238E27FC236}">
                <a16:creationId xmlns:a16="http://schemas.microsoft.com/office/drawing/2014/main" id="{28F9387B-3570-4655-9ECC-DF61FBB682D4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4592620" y="198672"/>
            <a:chExt cx="6480000" cy="6480000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1940FCD6-0446-4D6D-B1A2-B3AD9BFB5E0E}"/>
                </a:ext>
              </a:extLst>
            </p:cNvPr>
            <p:cNvGrpSpPr/>
            <p:nvPr/>
          </p:nvGrpSpPr>
          <p:grpSpPr>
            <a:xfrm>
              <a:off x="4592620" y="198672"/>
              <a:ext cx="6480000" cy="6480000"/>
              <a:chOff x="3085090" y="189000"/>
              <a:chExt cx="6480000" cy="6480000"/>
            </a:xfrm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A5512AB2-7F80-4460-AA9D-C0D8CFC78C20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98D58AF7-C319-4C12-B2AA-68DAB4A78D4C}"/>
                  </a:ext>
                </a:extLst>
              </p:cNvPr>
              <p:cNvSpPr/>
              <p:nvPr/>
            </p:nvSpPr>
            <p:spPr>
              <a:xfrm>
                <a:off x="5435968" y="3579931"/>
                <a:ext cx="969633" cy="1145780"/>
              </a:xfrm>
              <a:custGeom>
                <a:avLst/>
                <a:gdLst>
                  <a:gd name="connsiteX0" fmla="*/ 509286 w 914400"/>
                  <a:gd name="connsiteY0" fmla="*/ 448 h 1031234"/>
                  <a:gd name="connsiteX1" fmla="*/ 601884 w 914400"/>
                  <a:gd name="connsiteY1" fmla="*/ 81471 h 1031234"/>
                  <a:gd name="connsiteX2" fmla="*/ 625033 w 914400"/>
                  <a:gd name="connsiteY2" fmla="*/ 116195 h 1031234"/>
                  <a:gd name="connsiteX3" fmla="*/ 682906 w 914400"/>
                  <a:gd name="connsiteY3" fmla="*/ 162494 h 1031234"/>
                  <a:gd name="connsiteX4" fmla="*/ 740780 w 914400"/>
                  <a:gd name="connsiteY4" fmla="*/ 231942 h 1031234"/>
                  <a:gd name="connsiteX5" fmla="*/ 775504 w 914400"/>
                  <a:gd name="connsiteY5" fmla="*/ 255091 h 1031234"/>
                  <a:gd name="connsiteX6" fmla="*/ 798653 w 914400"/>
                  <a:gd name="connsiteY6" fmla="*/ 278241 h 1031234"/>
                  <a:gd name="connsiteX7" fmla="*/ 833377 w 914400"/>
                  <a:gd name="connsiteY7" fmla="*/ 301390 h 1031234"/>
                  <a:gd name="connsiteX8" fmla="*/ 902825 w 914400"/>
                  <a:gd name="connsiteY8" fmla="*/ 382413 h 1031234"/>
                  <a:gd name="connsiteX9" fmla="*/ 914400 w 914400"/>
                  <a:gd name="connsiteY9" fmla="*/ 417137 h 1031234"/>
                  <a:gd name="connsiteX10" fmla="*/ 902825 w 914400"/>
                  <a:gd name="connsiteY10" fmla="*/ 475010 h 1031234"/>
                  <a:gd name="connsiteX11" fmla="*/ 879676 w 914400"/>
                  <a:gd name="connsiteY11" fmla="*/ 498160 h 1031234"/>
                  <a:gd name="connsiteX12" fmla="*/ 821803 w 914400"/>
                  <a:gd name="connsiteY12" fmla="*/ 544458 h 1031234"/>
                  <a:gd name="connsiteX13" fmla="*/ 763929 w 914400"/>
                  <a:gd name="connsiteY13" fmla="*/ 590757 h 1031234"/>
                  <a:gd name="connsiteX14" fmla="*/ 682906 w 914400"/>
                  <a:gd name="connsiteY14" fmla="*/ 648630 h 1031234"/>
                  <a:gd name="connsiteX15" fmla="*/ 625033 w 914400"/>
                  <a:gd name="connsiteY15" fmla="*/ 694929 h 1031234"/>
                  <a:gd name="connsiteX16" fmla="*/ 590309 w 914400"/>
                  <a:gd name="connsiteY16" fmla="*/ 706504 h 1031234"/>
                  <a:gd name="connsiteX17" fmla="*/ 544010 w 914400"/>
                  <a:gd name="connsiteY17" fmla="*/ 741228 h 1031234"/>
                  <a:gd name="connsiteX18" fmla="*/ 509286 w 914400"/>
                  <a:gd name="connsiteY18" fmla="*/ 752803 h 1031234"/>
                  <a:gd name="connsiteX19" fmla="*/ 474562 w 914400"/>
                  <a:gd name="connsiteY19" fmla="*/ 787527 h 1031234"/>
                  <a:gd name="connsiteX20" fmla="*/ 439838 w 914400"/>
                  <a:gd name="connsiteY20" fmla="*/ 810676 h 1031234"/>
                  <a:gd name="connsiteX21" fmla="*/ 405114 w 914400"/>
                  <a:gd name="connsiteY21" fmla="*/ 845400 h 1031234"/>
                  <a:gd name="connsiteX22" fmla="*/ 370390 w 914400"/>
                  <a:gd name="connsiteY22" fmla="*/ 868549 h 1031234"/>
                  <a:gd name="connsiteX23" fmla="*/ 347241 w 914400"/>
                  <a:gd name="connsiteY23" fmla="*/ 891699 h 1031234"/>
                  <a:gd name="connsiteX24" fmla="*/ 312517 w 914400"/>
                  <a:gd name="connsiteY24" fmla="*/ 903274 h 1031234"/>
                  <a:gd name="connsiteX25" fmla="*/ 300942 w 914400"/>
                  <a:gd name="connsiteY25" fmla="*/ 984296 h 1031234"/>
                  <a:gd name="connsiteX26" fmla="*/ 289367 w 914400"/>
                  <a:gd name="connsiteY26" fmla="*/ 1030595 h 1031234"/>
                  <a:gd name="connsiteX27" fmla="*/ 243069 w 914400"/>
                  <a:gd name="connsiteY27" fmla="*/ 961147 h 1031234"/>
                  <a:gd name="connsiteX28" fmla="*/ 208344 w 914400"/>
                  <a:gd name="connsiteY28" fmla="*/ 937998 h 1031234"/>
                  <a:gd name="connsiteX29" fmla="*/ 0 w 914400"/>
                  <a:gd name="connsiteY29" fmla="*/ 903274 h 1031234"/>
                  <a:gd name="connsiteX30" fmla="*/ 46299 w 914400"/>
                  <a:gd name="connsiteY30" fmla="*/ 833825 h 1031234"/>
                  <a:gd name="connsiteX31" fmla="*/ 69448 w 914400"/>
                  <a:gd name="connsiteY31" fmla="*/ 799101 h 1031234"/>
                  <a:gd name="connsiteX32" fmla="*/ 127322 w 914400"/>
                  <a:gd name="connsiteY32" fmla="*/ 741228 h 1031234"/>
                  <a:gd name="connsiteX33" fmla="*/ 150471 w 914400"/>
                  <a:gd name="connsiteY33" fmla="*/ 694929 h 1031234"/>
                  <a:gd name="connsiteX34" fmla="*/ 173620 w 914400"/>
                  <a:gd name="connsiteY34" fmla="*/ 660205 h 1031234"/>
                  <a:gd name="connsiteX35" fmla="*/ 196770 w 914400"/>
                  <a:gd name="connsiteY35" fmla="*/ 590757 h 1031234"/>
                  <a:gd name="connsiteX36" fmla="*/ 219919 w 914400"/>
                  <a:gd name="connsiteY36" fmla="*/ 556033 h 1031234"/>
                  <a:gd name="connsiteX37" fmla="*/ 243069 w 914400"/>
                  <a:gd name="connsiteY37" fmla="*/ 475010 h 1031234"/>
                  <a:gd name="connsiteX38" fmla="*/ 254643 w 914400"/>
                  <a:gd name="connsiteY38" fmla="*/ 440286 h 1031234"/>
                  <a:gd name="connsiteX39" fmla="*/ 300942 w 914400"/>
                  <a:gd name="connsiteY39" fmla="*/ 231942 h 1031234"/>
                  <a:gd name="connsiteX40" fmla="*/ 324091 w 914400"/>
                  <a:gd name="connsiteY40" fmla="*/ 197218 h 1031234"/>
                  <a:gd name="connsiteX41" fmla="*/ 358815 w 914400"/>
                  <a:gd name="connsiteY41" fmla="*/ 139344 h 1031234"/>
                  <a:gd name="connsiteX42" fmla="*/ 370390 w 914400"/>
                  <a:gd name="connsiteY42" fmla="*/ 104620 h 1031234"/>
                  <a:gd name="connsiteX43" fmla="*/ 439838 w 914400"/>
                  <a:gd name="connsiteY43" fmla="*/ 46747 h 1031234"/>
                  <a:gd name="connsiteX44" fmla="*/ 509286 w 914400"/>
                  <a:gd name="connsiteY44" fmla="*/ 448 h 10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14400" h="1031234">
                    <a:moveTo>
                      <a:pt x="509286" y="448"/>
                    </a:moveTo>
                    <a:cubicBezTo>
                      <a:pt x="536294" y="6235"/>
                      <a:pt x="575788" y="50155"/>
                      <a:pt x="601884" y="81471"/>
                    </a:cubicBezTo>
                    <a:cubicBezTo>
                      <a:pt x="610790" y="92158"/>
                      <a:pt x="615196" y="106358"/>
                      <a:pt x="625033" y="116195"/>
                    </a:cubicBezTo>
                    <a:cubicBezTo>
                      <a:pt x="685202" y="176364"/>
                      <a:pt x="637083" y="105214"/>
                      <a:pt x="682906" y="162494"/>
                    </a:cubicBezTo>
                    <a:cubicBezTo>
                      <a:pt x="719322" y="208014"/>
                      <a:pt x="691294" y="190704"/>
                      <a:pt x="740780" y="231942"/>
                    </a:cubicBezTo>
                    <a:cubicBezTo>
                      <a:pt x="751467" y="240848"/>
                      <a:pt x="764641" y="246401"/>
                      <a:pt x="775504" y="255091"/>
                    </a:cubicBezTo>
                    <a:cubicBezTo>
                      <a:pt x="784025" y="261908"/>
                      <a:pt x="790132" y="271424"/>
                      <a:pt x="798653" y="278241"/>
                    </a:cubicBezTo>
                    <a:cubicBezTo>
                      <a:pt x="809516" y="286931"/>
                      <a:pt x="822815" y="292337"/>
                      <a:pt x="833377" y="301390"/>
                    </a:cubicBezTo>
                    <a:cubicBezTo>
                      <a:pt x="858297" y="322750"/>
                      <a:pt x="887466" y="351694"/>
                      <a:pt x="902825" y="382413"/>
                    </a:cubicBezTo>
                    <a:cubicBezTo>
                      <a:pt x="908281" y="393326"/>
                      <a:pt x="910542" y="405562"/>
                      <a:pt x="914400" y="417137"/>
                    </a:cubicBezTo>
                    <a:cubicBezTo>
                      <a:pt x="910542" y="436428"/>
                      <a:pt x="910575" y="456928"/>
                      <a:pt x="902825" y="475010"/>
                    </a:cubicBezTo>
                    <a:cubicBezTo>
                      <a:pt x="898526" y="485040"/>
                      <a:pt x="886493" y="489638"/>
                      <a:pt x="879676" y="498160"/>
                    </a:cubicBezTo>
                    <a:cubicBezTo>
                      <a:pt x="841601" y="545755"/>
                      <a:pt x="876879" y="526100"/>
                      <a:pt x="821803" y="544458"/>
                    </a:cubicBezTo>
                    <a:cubicBezTo>
                      <a:pt x="754452" y="611809"/>
                      <a:pt x="851537" y="517750"/>
                      <a:pt x="763929" y="590757"/>
                    </a:cubicBezTo>
                    <a:cubicBezTo>
                      <a:pt x="693542" y="649413"/>
                      <a:pt x="768578" y="605795"/>
                      <a:pt x="682906" y="648630"/>
                    </a:cubicBezTo>
                    <a:cubicBezTo>
                      <a:pt x="661373" y="670164"/>
                      <a:pt x="654238" y="680327"/>
                      <a:pt x="625033" y="694929"/>
                    </a:cubicBezTo>
                    <a:cubicBezTo>
                      <a:pt x="614120" y="700385"/>
                      <a:pt x="601884" y="702646"/>
                      <a:pt x="590309" y="706504"/>
                    </a:cubicBezTo>
                    <a:cubicBezTo>
                      <a:pt x="574876" y="718079"/>
                      <a:pt x="560759" y="731657"/>
                      <a:pt x="544010" y="741228"/>
                    </a:cubicBezTo>
                    <a:cubicBezTo>
                      <a:pt x="533417" y="747281"/>
                      <a:pt x="519438" y="746035"/>
                      <a:pt x="509286" y="752803"/>
                    </a:cubicBezTo>
                    <a:cubicBezTo>
                      <a:pt x="495666" y="761883"/>
                      <a:pt x="487137" y="777048"/>
                      <a:pt x="474562" y="787527"/>
                    </a:cubicBezTo>
                    <a:cubicBezTo>
                      <a:pt x="463875" y="796433"/>
                      <a:pt x="450525" y="801770"/>
                      <a:pt x="439838" y="810676"/>
                    </a:cubicBezTo>
                    <a:cubicBezTo>
                      <a:pt x="427263" y="821155"/>
                      <a:pt x="417689" y="834921"/>
                      <a:pt x="405114" y="845400"/>
                    </a:cubicBezTo>
                    <a:cubicBezTo>
                      <a:pt x="394427" y="854306"/>
                      <a:pt x="381253" y="859859"/>
                      <a:pt x="370390" y="868549"/>
                    </a:cubicBezTo>
                    <a:cubicBezTo>
                      <a:pt x="361869" y="875366"/>
                      <a:pt x="356599" y="886084"/>
                      <a:pt x="347241" y="891699"/>
                    </a:cubicBezTo>
                    <a:cubicBezTo>
                      <a:pt x="336779" y="897976"/>
                      <a:pt x="324092" y="899416"/>
                      <a:pt x="312517" y="903274"/>
                    </a:cubicBezTo>
                    <a:cubicBezTo>
                      <a:pt x="308659" y="930281"/>
                      <a:pt x="305822" y="957455"/>
                      <a:pt x="300942" y="984296"/>
                    </a:cubicBezTo>
                    <a:cubicBezTo>
                      <a:pt x="298096" y="999947"/>
                      <a:pt x="304137" y="1036503"/>
                      <a:pt x="289367" y="1030595"/>
                    </a:cubicBezTo>
                    <a:cubicBezTo>
                      <a:pt x="263535" y="1020262"/>
                      <a:pt x="266219" y="976579"/>
                      <a:pt x="243069" y="961147"/>
                    </a:cubicBezTo>
                    <a:cubicBezTo>
                      <a:pt x="231494" y="953431"/>
                      <a:pt x="221056" y="943648"/>
                      <a:pt x="208344" y="937998"/>
                    </a:cubicBezTo>
                    <a:cubicBezTo>
                      <a:pt x="129748" y="903066"/>
                      <a:pt x="96716" y="911333"/>
                      <a:pt x="0" y="903274"/>
                    </a:cubicBezTo>
                    <a:cubicBezTo>
                      <a:pt x="20342" y="842248"/>
                      <a:pt x="-1870" y="891628"/>
                      <a:pt x="46299" y="833825"/>
                    </a:cubicBezTo>
                    <a:cubicBezTo>
                      <a:pt x="55205" y="823138"/>
                      <a:pt x="60288" y="809570"/>
                      <a:pt x="69448" y="799101"/>
                    </a:cubicBezTo>
                    <a:cubicBezTo>
                      <a:pt x="87413" y="778569"/>
                      <a:pt x="127322" y="741228"/>
                      <a:pt x="127322" y="741228"/>
                    </a:cubicBezTo>
                    <a:cubicBezTo>
                      <a:pt x="135038" y="725795"/>
                      <a:pt x="141910" y="709910"/>
                      <a:pt x="150471" y="694929"/>
                    </a:cubicBezTo>
                    <a:cubicBezTo>
                      <a:pt x="157373" y="682851"/>
                      <a:pt x="167970" y="672917"/>
                      <a:pt x="173620" y="660205"/>
                    </a:cubicBezTo>
                    <a:cubicBezTo>
                      <a:pt x="183530" y="637907"/>
                      <a:pt x="183235" y="611060"/>
                      <a:pt x="196770" y="590757"/>
                    </a:cubicBezTo>
                    <a:cubicBezTo>
                      <a:pt x="204486" y="579182"/>
                      <a:pt x="213698" y="568475"/>
                      <a:pt x="219919" y="556033"/>
                    </a:cubicBezTo>
                    <a:cubicBezTo>
                      <a:pt x="229170" y="537531"/>
                      <a:pt x="238124" y="492318"/>
                      <a:pt x="243069" y="475010"/>
                    </a:cubicBezTo>
                    <a:cubicBezTo>
                      <a:pt x="246421" y="463279"/>
                      <a:pt x="252250" y="452250"/>
                      <a:pt x="254643" y="440286"/>
                    </a:cubicBezTo>
                    <a:cubicBezTo>
                      <a:pt x="258244" y="422282"/>
                      <a:pt x="275199" y="270557"/>
                      <a:pt x="300942" y="231942"/>
                    </a:cubicBezTo>
                    <a:cubicBezTo>
                      <a:pt x="308658" y="220367"/>
                      <a:pt x="317870" y="209660"/>
                      <a:pt x="324091" y="197218"/>
                    </a:cubicBezTo>
                    <a:cubicBezTo>
                      <a:pt x="354142" y="137115"/>
                      <a:pt x="313600" y="184561"/>
                      <a:pt x="358815" y="139344"/>
                    </a:cubicBezTo>
                    <a:cubicBezTo>
                      <a:pt x="362673" y="127769"/>
                      <a:pt x="363622" y="114772"/>
                      <a:pt x="370390" y="104620"/>
                    </a:cubicBezTo>
                    <a:cubicBezTo>
                      <a:pt x="393957" y="69270"/>
                      <a:pt x="409335" y="71149"/>
                      <a:pt x="439838" y="46747"/>
                    </a:cubicBezTo>
                    <a:cubicBezTo>
                      <a:pt x="439855" y="46733"/>
                      <a:pt x="482278" y="-5339"/>
                      <a:pt x="509286" y="448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37E59A5C-61A0-4ABE-986C-31AFCCBFCCF5}"/>
                </a:ext>
              </a:extLst>
            </p:cNvPr>
            <p:cNvGrpSpPr/>
            <p:nvPr/>
          </p:nvGrpSpPr>
          <p:grpSpPr>
            <a:xfrm>
              <a:off x="7314889" y="3805197"/>
              <a:ext cx="579170" cy="524301"/>
              <a:chOff x="1114379" y="1338865"/>
              <a:chExt cx="579170" cy="524301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329F989B-1CFA-41D2-91AF-0B2CD430C0CA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7" name="Picture 216">
                <a:extLst>
                  <a:ext uri="{FF2B5EF4-FFF2-40B4-BE49-F238E27FC236}">
                    <a16:creationId xmlns:a16="http://schemas.microsoft.com/office/drawing/2014/main" id="{D14B15D8-0ADF-49F3-B001-A4CE3E239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20" name="K in right leg Group 91">
            <a:extLst>
              <a:ext uri="{FF2B5EF4-FFF2-40B4-BE49-F238E27FC236}">
                <a16:creationId xmlns:a16="http://schemas.microsoft.com/office/drawing/2014/main" id="{D8D682AF-3933-430F-9B40-216B19D3A684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2609775" y="632443"/>
            <a:chExt cx="6480000" cy="6480000"/>
          </a:xfrm>
        </p:grpSpPr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87ACCE6D-C491-40A5-A05F-64D2696B1918}"/>
                </a:ext>
              </a:extLst>
            </p:cNvPr>
            <p:cNvGrpSpPr/>
            <p:nvPr/>
          </p:nvGrpSpPr>
          <p:grpSpPr>
            <a:xfrm>
              <a:off x="2609775" y="632443"/>
              <a:ext cx="6480000" cy="6480000"/>
              <a:chOff x="3085090" y="189000"/>
              <a:chExt cx="6480000" cy="6480000"/>
            </a:xfrm>
          </p:grpSpPr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AEC7F8D3-5D36-4E45-B3A5-38E76DB42044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289F7A12-6A1F-45DB-886D-4AE70F28AB03}"/>
                  </a:ext>
                </a:extLst>
              </p:cNvPr>
              <p:cNvSpPr/>
              <p:nvPr/>
            </p:nvSpPr>
            <p:spPr>
              <a:xfrm>
                <a:off x="4500897" y="4502552"/>
                <a:ext cx="1266251" cy="1365813"/>
              </a:xfrm>
              <a:custGeom>
                <a:avLst/>
                <a:gdLst>
                  <a:gd name="connsiteX0" fmla="*/ 965309 w 1266251"/>
                  <a:gd name="connsiteY0" fmla="*/ 0 h 1365813"/>
                  <a:gd name="connsiteX1" fmla="*/ 1000033 w 1266251"/>
                  <a:gd name="connsiteY1" fmla="*/ 57873 h 1365813"/>
                  <a:gd name="connsiteX2" fmla="*/ 1034757 w 1266251"/>
                  <a:gd name="connsiteY2" fmla="*/ 69448 h 1365813"/>
                  <a:gd name="connsiteX3" fmla="*/ 1092630 w 1266251"/>
                  <a:gd name="connsiteY3" fmla="*/ 104172 h 1365813"/>
                  <a:gd name="connsiteX4" fmla="*/ 1254676 w 1266251"/>
                  <a:gd name="connsiteY4" fmla="*/ 127321 h 1365813"/>
                  <a:gd name="connsiteX5" fmla="*/ 1266251 w 1266251"/>
                  <a:gd name="connsiteY5" fmla="*/ 162045 h 1365813"/>
                  <a:gd name="connsiteX6" fmla="*/ 1243101 w 1266251"/>
                  <a:gd name="connsiteY6" fmla="*/ 289367 h 1365813"/>
                  <a:gd name="connsiteX7" fmla="*/ 1219952 w 1266251"/>
                  <a:gd name="connsiteY7" fmla="*/ 324091 h 1365813"/>
                  <a:gd name="connsiteX8" fmla="*/ 1208377 w 1266251"/>
                  <a:gd name="connsiteY8" fmla="*/ 358815 h 1365813"/>
                  <a:gd name="connsiteX9" fmla="*/ 1173653 w 1266251"/>
                  <a:gd name="connsiteY9" fmla="*/ 381964 h 1365813"/>
                  <a:gd name="connsiteX10" fmla="*/ 1127354 w 1266251"/>
                  <a:gd name="connsiteY10" fmla="*/ 428263 h 1365813"/>
                  <a:gd name="connsiteX11" fmla="*/ 1104205 w 1266251"/>
                  <a:gd name="connsiteY11" fmla="*/ 451413 h 1365813"/>
                  <a:gd name="connsiteX12" fmla="*/ 1000033 w 1266251"/>
                  <a:gd name="connsiteY12" fmla="*/ 486137 h 1365813"/>
                  <a:gd name="connsiteX13" fmla="*/ 965309 w 1266251"/>
                  <a:gd name="connsiteY13" fmla="*/ 497711 h 1365813"/>
                  <a:gd name="connsiteX14" fmla="*/ 942159 w 1266251"/>
                  <a:gd name="connsiteY14" fmla="*/ 520861 h 1365813"/>
                  <a:gd name="connsiteX15" fmla="*/ 872711 w 1266251"/>
                  <a:gd name="connsiteY15" fmla="*/ 567159 h 1365813"/>
                  <a:gd name="connsiteX16" fmla="*/ 849562 w 1266251"/>
                  <a:gd name="connsiteY16" fmla="*/ 590309 h 1365813"/>
                  <a:gd name="connsiteX17" fmla="*/ 837987 w 1266251"/>
                  <a:gd name="connsiteY17" fmla="*/ 625033 h 1365813"/>
                  <a:gd name="connsiteX18" fmla="*/ 803263 w 1266251"/>
                  <a:gd name="connsiteY18" fmla="*/ 648182 h 1365813"/>
                  <a:gd name="connsiteX19" fmla="*/ 780114 w 1266251"/>
                  <a:gd name="connsiteY19" fmla="*/ 671332 h 1365813"/>
                  <a:gd name="connsiteX20" fmla="*/ 733815 w 1266251"/>
                  <a:gd name="connsiteY20" fmla="*/ 717630 h 1365813"/>
                  <a:gd name="connsiteX21" fmla="*/ 687516 w 1266251"/>
                  <a:gd name="connsiteY21" fmla="*/ 763929 h 1365813"/>
                  <a:gd name="connsiteX22" fmla="*/ 664367 w 1266251"/>
                  <a:gd name="connsiteY22" fmla="*/ 798653 h 1365813"/>
                  <a:gd name="connsiteX23" fmla="*/ 629643 w 1266251"/>
                  <a:gd name="connsiteY23" fmla="*/ 833377 h 1365813"/>
                  <a:gd name="connsiteX24" fmla="*/ 618068 w 1266251"/>
                  <a:gd name="connsiteY24" fmla="*/ 868101 h 1365813"/>
                  <a:gd name="connsiteX25" fmla="*/ 629643 w 1266251"/>
                  <a:gd name="connsiteY25" fmla="*/ 1041721 h 1365813"/>
                  <a:gd name="connsiteX26" fmla="*/ 456023 w 1266251"/>
                  <a:gd name="connsiteY26" fmla="*/ 1053296 h 1365813"/>
                  <a:gd name="connsiteX27" fmla="*/ 375000 w 1266251"/>
                  <a:gd name="connsiteY27" fmla="*/ 1076445 h 1365813"/>
                  <a:gd name="connsiteX28" fmla="*/ 270828 w 1266251"/>
                  <a:gd name="connsiteY28" fmla="*/ 1169043 h 1365813"/>
                  <a:gd name="connsiteX29" fmla="*/ 247678 w 1266251"/>
                  <a:gd name="connsiteY29" fmla="*/ 1192192 h 1365813"/>
                  <a:gd name="connsiteX30" fmla="*/ 201380 w 1266251"/>
                  <a:gd name="connsiteY30" fmla="*/ 1250066 h 1365813"/>
                  <a:gd name="connsiteX31" fmla="*/ 155081 w 1266251"/>
                  <a:gd name="connsiteY31" fmla="*/ 1307939 h 1365813"/>
                  <a:gd name="connsiteX32" fmla="*/ 62484 w 1266251"/>
                  <a:gd name="connsiteY32" fmla="*/ 1365813 h 1365813"/>
                  <a:gd name="connsiteX33" fmla="*/ 4610 w 1266251"/>
                  <a:gd name="connsiteY33" fmla="*/ 1354238 h 1365813"/>
                  <a:gd name="connsiteX34" fmla="*/ 16185 w 1266251"/>
                  <a:gd name="connsiteY34" fmla="*/ 1238491 h 1365813"/>
                  <a:gd name="connsiteX35" fmla="*/ 74058 w 1266251"/>
                  <a:gd name="connsiteY35" fmla="*/ 1134319 h 1365813"/>
                  <a:gd name="connsiteX36" fmla="*/ 120357 w 1266251"/>
                  <a:gd name="connsiteY36" fmla="*/ 1088020 h 1365813"/>
                  <a:gd name="connsiteX37" fmla="*/ 166656 w 1266251"/>
                  <a:gd name="connsiteY37" fmla="*/ 1018572 h 1365813"/>
                  <a:gd name="connsiteX38" fmla="*/ 178230 w 1266251"/>
                  <a:gd name="connsiteY38" fmla="*/ 983848 h 1365813"/>
                  <a:gd name="connsiteX39" fmla="*/ 259253 w 1266251"/>
                  <a:gd name="connsiteY39" fmla="*/ 925975 h 1365813"/>
                  <a:gd name="connsiteX40" fmla="*/ 305552 w 1266251"/>
                  <a:gd name="connsiteY40" fmla="*/ 868101 h 1365813"/>
                  <a:gd name="connsiteX41" fmla="*/ 328701 w 1266251"/>
                  <a:gd name="connsiteY41" fmla="*/ 798653 h 1365813"/>
                  <a:gd name="connsiteX42" fmla="*/ 340276 w 1266251"/>
                  <a:gd name="connsiteY42" fmla="*/ 763929 h 1365813"/>
                  <a:gd name="connsiteX43" fmla="*/ 363425 w 1266251"/>
                  <a:gd name="connsiteY43" fmla="*/ 729205 h 1365813"/>
                  <a:gd name="connsiteX44" fmla="*/ 409724 w 1266251"/>
                  <a:gd name="connsiteY44" fmla="*/ 682906 h 1365813"/>
                  <a:gd name="connsiteX45" fmla="*/ 456023 w 1266251"/>
                  <a:gd name="connsiteY45" fmla="*/ 613458 h 1365813"/>
                  <a:gd name="connsiteX46" fmla="*/ 513896 w 1266251"/>
                  <a:gd name="connsiteY46" fmla="*/ 532435 h 1365813"/>
                  <a:gd name="connsiteX47" fmla="*/ 537046 w 1266251"/>
                  <a:gd name="connsiteY47" fmla="*/ 509286 h 1365813"/>
                  <a:gd name="connsiteX48" fmla="*/ 606494 w 1266251"/>
                  <a:gd name="connsiteY48" fmla="*/ 474562 h 1365813"/>
                  <a:gd name="connsiteX49" fmla="*/ 664367 w 1266251"/>
                  <a:gd name="connsiteY49" fmla="*/ 405114 h 1365813"/>
                  <a:gd name="connsiteX50" fmla="*/ 687516 w 1266251"/>
                  <a:gd name="connsiteY50" fmla="*/ 381964 h 1365813"/>
                  <a:gd name="connsiteX51" fmla="*/ 733815 w 1266251"/>
                  <a:gd name="connsiteY51" fmla="*/ 312516 h 1365813"/>
                  <a:gd name="connsiteX52" fmla="*/ 780114 w 1266251"/>
                  <a:gd name="connsiteY52" fmla="*/ 243068 h 1365813"/>
                  <a:gd name="connsiteX53" fmla="*/ 826413 w 1266251"/>
                  <a:gd name="connsiteY53" fmla="*/ 185195 h 1365813"/>
                  <a:gd name="connsiteX54" fmla="*/ 849562 w 1266251"/>
                  <a:gd name="connsiteY54" fmla="*/ 150471 h 1365813"/>
                  <a:gd name="connsiteX55" fmla="*/ 872711 w 1266251"/>
                  <a:gd name="connsiteY55" fmla="*/ 127321 h 1365813"/>
                  <a:gd name="connsiteX56" fmla="*/ 919010 w 1266251"/>
                  <a:gd name="connsiteY56" fmla="*/ 57873 h 1365813"/>
                  <a:gd name="connsiteX57" fmla="*/ 942159 w 1266251"/>
                  <a:gd name="connsiteY57" fmla="*/ 23149 h 1365813"/>
                  <a:gd name="connsiteX58" fmla="*/ 965309 w 1266251"/>
                  <a:gd name="connsiteY58" fmla="*/ 0 h 13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266251" h="1365813">
                    <a:moveTo>
                      <a:pt x="965309" y="0"/>
                    </a:moveTo>
                    <a:cubicBezTo>
                      <a:pt x="976884" y="19291"/>
                      <a:pt x="984125" y="41965"/>
                      <a:pt x="1000033" y="57873"/>
                    </a:cubicBezTo>
                    <a:cubicBezTo>
                      <a:pt x="1008660" y="66500"/>
                      <a:pt x="1023844" y="63992"/>
                      <a:pt x="1034757" y="69448"/>
                    </a:cubicBezTo>
                    <a:cubicBezTo>
                      <a:pt x="1054879" y="79509"/>
                      <a:pt x="1072508" y="94111"/>
                      <a:pt x="1092630" y="104172"/>
                    </a:cubicBezTo>
                    <a:cubicBezTo>
                      <a:pt x="1137167" y="126440"/>
                      <a:pt x="1222141" y="124363"/>
                      <a:pt x="1254676" y="127321"/>
                    </a:cubicBezTo>
                    <a:cubicBezTo>
                      <a:pt x="1258534" y="138896"/>
                      <a:pt x="1266251" y="149844"/>
                      <a:pt x="1266251" y="162045"/>
                    </a:cubicBezTo>
                    <a:cubicBezTo>
                      <a:pt x="1266251" y="174563"/>
                      <a:pt x="1253232" y="265728"/>
                      <a:pt x="1243101" y="289367"/>
                    </a:cubicBezTo>
                    <a:cubicBezTo>
                      <a:pt x="1237621" y="302153"/>
                      <a:pt x="1226173" y="311649"/>
                      <a:pt x="1219952" y="324091"/>
                    </a:cubicBezTo>
                    <a:cubicBezTo>
                      <a:pt x="1214496" y="335004"/>
                      <a:pt x="1215999" y="349288"/>
                      <a:pt x="1208377" y="358815"/>
                    </a:cubicBezTo>
                    <a:cubicBezTo>
                      <a:pt x="1199687" y="369678"/>
                      <a:pt x="1184215" y="372911"/>
                      <a:pt x="1173653" y="381964"/>
                    </a:cubicBezTo>
                    <a:cubicBezTo>
                      <a:pt x="1157082" y="396168"/>
                      <a:pt x="1142787" y="412830"/>
                      <a:pt x="1127354" y="428263"/>
                    </a:cubicBezTo>
                    <a:cubicBezTo>
                      <a:pt x="1119638" y="435980"/>
                      <a:pt x="1114558" y="447962"/>
                      <a:pt x="1104205" y="451413"/>
                    </a:cubicBezTo>
                    <a:lnTo>
                      <a:pt x="1000033" y="486137"/>
                    </a:lnTo>
                    <a:lnTo>
                      <a:pt x="965309" y="497711"/>
                    </a:lnTo>
                    <a:cubicBezTo>
                      <a:pt x="957592" y="505428"/>
                      <a:pt x="950889" y="514313"/>
                      <a:pt x="942159" y="520861"/>
                    </a:cubicBezTo>
                    <a:cubicBezTo>
                      <a:pt x="919901" y="537554"/>
                      <a:pt x="892384" y="547486"/>
                      <a:pt x="872711" y="567159"/>
                    </a:cubicBezTo>
                    <a:lnTo>
                      <a:pt x="849562" y="590309"/>
                    </a:lnTo>
                    <a:cubicBezTo>
                      <a:pt x="845704" y="601884"/>
                      <a:pt x="845609" y="615506"/>
                      <a:pt x="837987" y="625033"/>
                    </a:cubicBezTo>
                    <a:cubicBezTo>
                      <a:pt x="829297" y="635896"/>
                      <a:pt x="814126" y="639492"/>
                      <a:pt x="803263" y="648182"/>
                    </a:cubicBezTo>
                    <a:cubicBezTo>
                      <a:pt x="794742" y="654999"/>
                      <a:pt x="787830" y="663615"/>
                      <a:pt x="780114" y="671332"/>
                    </a:cubicBezTo>
                    <a:cubicBezTo>
                      <a:pt x="749247" y="763930"/>
                      <a:pt x="795547" y="655899"/>
                      <a:pt x="733815" y="717630"/>
                    </a:cubicBezTo>
                    <a:cubicBezTo>
                      <a:pt x="672081" y="779363"/>
                      <a:pt x="780115" y="733062"/>
                      <a:pt x="687516" y="763929"/>
                    </a:cubicBezTo>
                    <a:cubicBezTo>
                      <a:pt x="679800" y="775504"/>
                      <a:pt x="673273" y="787966"/>
                      <a:pt x="664367" y="798653"/>
                    </a:cubicBezTo>
                    <a:cubicBezTo>
                      <a:pt x="653888" y="811228"/>
                      <a:pt x="638723" y="819757"/>
                      <a:pt x="629643" y="833377"/>
                    </a:cubicBezTo>
                    <a:cubicBezTo>
                      <a:pt x="622875" y="843529"/>
                      <a:pt x="621926" y="856526"/>
                      <a:pt x="618068" y="868101"/>
                    </a:cubicBezTo>
                    <a:cubicBezTo>
                      <a:pt x="629241" y="901618"/>
                      <a:pt x="676881" y="1012197"/>
                      <a:pt x="629643" y="1041721"/>
                    </a:cubicBezTo>
                    <a:cubicBezTo>
                      <a:pt x="580458" y="1072462"/>
                      <a:pt x="513896" y="1049438"/>
                      <a:pt x="456023" y="1053296"/>
                    </a:cubicBezTo>
                    <a:cubicBezTo>
                      <a:pt x="441195" y="1057003"/>
                      <a:pt x="391601" y="1068145"/>
                      <a:pt x="375000" y="1076445"/>
                    </a:cubicBezTo>
                    <a:cubicBezTo>
                      <a:pt x="333693" y="1097098"/>
                      <a:pt x="301500" y="1138371"/>
                      <a:pt x="270828" y="1169043"/>
                    </a:cubicBezTo>
                    <a:cubicBezTo>
                      <a:pt x="263111" y="1176759"/>
                      <a:pt x="253731" y="1183112"/>
                      <a:pt x="247678" y="1192192"/>
                    </a:cubicBezTo>
                    <a:cubicBezTo>
                      <a:pt x="218476" y="1235996"/>
                      <a:pt x="234365" y="1217079"/>
                      <a:pt x="201380" y="1250066"/>
                    </a:cubicBezTo>
                    <a:cubicBezTo>
                      <a:pt x="181907" y="1308483"/>
                      <a:pt x="203946" y="1266055"/>
                      <a:pt x="155081" y="1307939"/>
                    </a:cubicBezTo>
                    <a:cubicBezTo>
                      <a:pt x="83992" y="1368872"/>
                      <a:pt x="139825" y="1346477"/>
                      <a:pt x="62484" y="1365813"/>
                    </a:cubicBezTo>
                    <a:cubicBezTo>
                      <a:pt x="43193" y="1361955"/>
                      <a:pt x="11333" y="1372727"/>
                      <a:pt x="4610" y="1354238"/>
                    </a:cubicBezTo>
                    <a:cubicBezTo>
                      <a:pt x="-8641" y="1317798"/>
                      <a:pt x="10289" y="1276815"/>
                      <a:pt x="16185" y="1238491"/>
                    </a:cubicBezTo>
                    <a:cubicBezTo>
                      <a:pt x="21478" y="1204087"/>
                      <a:pt x="55376" y="1153001"/>
                      <a:pt x="74058" y="1134319"/>
                    </a:cubicBezTo>
                    <a:cubicBezTo>
                      <a:pt x="89491" y="1118886"/>
                      <a:pt x="108250" y="1106180"/>
                      <a:pt x="120357" y="1088020"/>
                    </a:cubicBezTo>
                    <a:lnTo>
                      <a:pt x="166656" y="1018572"/>
                    </a:lnTo>
                    <a:cubicBezTo>
                      <a:pt x="170514" y="1006997"/>
                      <a:pt x="171139" y="993776"/>
                      <a:pt x="178230" y="983848"/>
                    </a:cubicBezTo>
                    <a:cubicBezTo>
                      <a:pt x="212559" y="935787"/>
                      <a:pt x="215337" y="940613"/>
                      <a:pt x="259253" y="925975"/>
                    </a:cubicBezTo>
                    <a:cubicBezTo>
                      <a:pt x="278494" y="906734"/>
                      <a:pt x="293871" y="894384"/>
                      <a:pt x="305552" y="868101"/>
                    </a:cubicBezTo>
                    <a:cubicBezTo>
                      <a:pt x="315462" y="845803"/>
                      <a:pt x="320985" y="821802"/>
                      <a:pt x="328701" y="798653"/>
                    </a:cubicBezTo>
                    <a:cubicBezTo>
                      <a:pt x="332559" y="787078"/>
                      <a:pt x="333508" y="774081"/>
                      <a:pt x="340276" y="763929"/>
                    </a:cubicBezTo>
                    <a:cubicBezTo>
                      <a:pt x="347992" y="752354"/>
                      <a:pt x="354372" y="739767"/>
                      <a:pt x="363425" y="729205"/>
                    </a:cubicBezTo>
                    <a:cubicBezTo>
                      <a:pt x="377629" y="712634"/>
                      <a:pt x="397617" y="701066"/>
                      <a:pt x="409724" y="682906"/>
                    </a:cubicBezTo>
                    <a:lnTo>
                      <a:pt x="456023" y="613458"/>
                    </a:lnTo>
                    <a:cubicBezTo>
                      <a:pt x="474498" y="558029"/>
                      <a:pt x="458970" y="587360"/>
                      <a:pt x="513896" y="532435"/>
                    </a:cubicBezTo>
                    <a:cubicBezTo>
                      <a:pt x="521613" y="524719"/>
                      <a:pt x="526693" y="512737"/>
                      <a:pt x="537046" y="509286"/>
                    </a:cubicBezTo>
                    <a:cubicBezTo>
                      <a:pt x="571847" y="497685"/>
                      <a:pt x="576578" y="499492"/>
                      <a:pt x="606494" y="474562"/>
                    </a:cubicBezTo>
                    <a:cubicBezTo>
                      <a:pt x="655983" y="433322"/>
                      <a:pt x="627950" y="450636"/>
                      <a:pt x="664367" y="405114"/>
                    </a:cubicBezTo>
                    <a:cubicBezTo>
                      <a:pt x="671184" y="396592"/>
                      <a:pt x="680968" y="390694"/>
                      <a:pt x="687516" y="381964"/>
                    </a:cubicBezTo>
                    <a:cubicBezTo>
                      <a:pt x="704209" y="359706"/>
                      <a:pt x="718382" y="335665"/>
                      <a:pt x="733815" y="312516"/>
                    </a:cubicBezTo>
                    <a:lnTo>
                      <a:pt x="780114" y="243068"/>
                    </a:lnTo>
                    <a:cubicBezTo>
                      <a:pt x="851364" y="136192"/>
                      <a:pt x="760441" y="267659"/>
                      <a:pt x="826413" y="185195"/>
                    </a:cubicBezTo>
                    <a:cubicBezTo>
                      <a:pt x="835103" y="174332"/>
                      <a:pt x="840872" y="161334"/>
                      <a:pt x="849562" y="150471"/>
                    </a:cubicBezTo>
                    <a:cubicBezTo>
                      <a:pt x="856379" y="141949"/>
                      <a:pt x="866163" y="136051"/>
                      <a:pt x="872711" y="127321"/>
                    </a:cubicBezTo>
                    <a:cubicBezTo>
                      <a:pt x="889404" y="105063"/>
                      <a:pt x="903577" y="81022"/>
                      <a:pt x="919010" y="57873"/>
                    </a:cubicBezTo>
                    <a:cubicBezTo>
                      <a:pt x="926726" y="46298"/>
                      <a:pt x="932322" y="32985"/>
                      <a:pt x="942159" y="23149"/>
                    </a:cubicBezTo>
                    <a:lnTo>
                      <a:pt x="965309" y="0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0AE94813-63C4-402E-A101-0712410EF9E7}"/>
                </a:ext>
              </a:extLst>
            </p:cNvPr>
            <p:cNvGrpSpPr/>
            <p:nvPr/>
          </p:nvGrpSpPr>
          <p:grpSpPr>
            <a:xfrm>
              <a:off x="4744950" y="5049327"/>
              <a:ext cx="579170" cy="524301"/>
              <a:chOff x="1114379" y="1338865"/>
              <a:chExt cx="579170" cy="524301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C6304823-8E23-4F59-9196-677EF5418904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4" name="Picture 223">
                <a:extLst>
                  <a:ext uri="{FF2B5EF4-FFF2-40B4-BE49-F238E27FC236}">
                    <a16:creationId xmlns:a16="http://schemas.microsoft.com/office/drawing/2014/main" id="{EDCBC0CC-2260-4A0B-AC6C-E113E3DCB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27" name="K in left thigh Group 92">
            <a:extLst>
              <a:ext uri="{FF2B5EF4-FFF2-40B4-BE49-F238E27FC236}">
                <a16:creationId xmlns:a16="http://schemas.microsoft.com/office/drawing/2014/main" id="{580F66A9-5474-4DC8-9B0F-FA9C7FF581EB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952431" y="240596"/>
            <a:chExt cx="6480000" cy="6480000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885B0A63-F158-460E-82F2-ADB9919E5E23}"/>
                </a:ext>
              </a:extLst>
            </p:cNvPr>
            <p:cNvGrpSpPr/>
            <p:nvPr/>
          </p:nvGrpSpPr>
          <p:grpSpPr>
            <a:xfrm>
              <a:off x="952431" y="240596"/>
              <a:ext cx="6480000" cy="6480000"/>
              <a:chOff x="3085090" y="189000"/>
              <a:chExt cx="6480000" cy="6480000"/>
            </a:xfrm>
          </p:grpSpPr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C7FFA347-3246-4472-9725-7DD7478083A8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BA7A7B27-190C-4E93-B2C5-E4B9C56ABE3A}"/>
                  </a:ext>
                </a:extLst>
              </p:cNvPr>
              <p:cNvSpPr/>
              <p:nvPr/>
            </p:nvSpPr>
            <p:spPr>
              <a:xfrm>
                <a:off x="6533320" y="3512708"/>
                <a:ext cx="902826" cy="1128740"/>
              </a:xfrm>
              <a:custGeom>
                <a:avLst/>
                <a:gdLst>
                  <a:gd name="connsiteX0" fmla="*/ 324092 w 902826"/>
                  <a:gd name="connsiteY0" fmla="*/ 5996 h 1128740"/>
                  <a:gd name="connsiteX1" fmla="*/ 277793 w 902826"/>
                  <a:gd name="connsiteY1" fmla="*/ 63869 h 1128740"/>
                  <a:gd name="connsiteX2" fmla="*/ 208345 w 902826"/>
                  <a:gd name="connsiteY2" fmla="*/ 110168 h 1128740"/>
                  <a:gd name="connsiteX3" fmla="*/ 162046 w 902826"/>
                  <a:gd name="connsiteY3" fmla="*/ 156467 h 1128740"/>
                  <a:gd name="connsiteX4" fmla="*/ 115747 w 902826"/>
                  <a:gd name="connsiteY4" fmla="*/ 214340 h 1128740"/>
                  <a:gd name="connsiteX5" fmla="*/ 92598 w 902826"/>
                  <a:gd name="connsiteY5" fmla="*/ 260639 h 1128740"/>
                  <a:gd name="connsiteX6" fmla="*/ 69449 w 902826"/>
                  <a:gd name="connsiteY6" fmla="*/ 295363 h 1128740"/>
                  <a:gd name="connsiteX7" fmla="*/ 46299 w 902826"/>
                  <a:gd name="connsiteY7" fmla="*/ 364811 h 1128740"/>
                  <a:gd name="connsiteX8" fmla="*/ 23150 w 902826"/>
                  <a:gd name="connsiteY8" fmla="*/ 399535 h 1128740"/>
                  <a:gd name="connsiteX9" fmla="*/ 0 w 902826"/>
                  <a:gd name="connsiteY9" fmla="*/ 468983 h 1128740"/>
                  <a:gd name="connsiteX10" fmla="*/ 11575 w 902826"/>
                  <a:gd name="connsiteY10" fmla="*/ 503707 h 1128740"/>
                  <a:gd name="connsiteX11" fmla="*/ 57874 w 902826"/>
                  <a:gd name="connsiteY11" fmla="*/ 550006 h 1128740"/>
                  <a:gd name="connsiteX12" fmla="*/ 69449 w 902826"/>
                  <a:gd name="connsiteY12" fmla="*/ 584730 h 1128740"/>
                  <a:gd name="connsiteX13" fmla="*/ 104173 w 902826"/>
                  <a:gd name="connsiteY13" fmla="*/ 607879 h 1128740"/>
                  <a:gd name="connsiteX14" fmla="*/ 127322 w 902826"/>
                  <a:gd name="connsiteY14" fmla="*/ 631029 h 1128740"/>
                  <a:gd name="connsiteX15" fmla="*/ 162046 w 902826"/>
                  <a:gd name="connsiteY15" fmla="*/ 654178 h 1128740"/>
                  <a:gd name="connsiteX16" fmla="*/ 196770 w 902826"/>
                  <a:gd name="connsiteY16" fmla="*/ 688902 h 1128740"/>
                  <a:gd name="connsiteX17" fmla="*/ 231494 w 902826"/>
                  <a:gd name="connsiteY17" fmla="*/ 712051 h 1128740"/>
                  <a:gd name="connsiteX18" fmla="*/ 254643 w 902826"/>
                  <a:gd name="connsiteY18" fmla="*/ 735201 h 1128740"/>
                  <a:gd name="connsiteX19" fmla="*/ 289368 w 902826"/>
                  <a:gd name="connsiteY19" fmla="*/ 746776 h 1128740"/>
                  <a:gd name="connsiteX20" fmla="*/ 347241 w 902826"/>
                  <a:gd name="connsiteY20" fmla="*/ 793074 h 1128740"/>
                  <a:gd name="connsiteX21" fmla="*/ 393540 w 902826"/>
                  <a:gd name="connsiteY21" fmla="*/ 839373 h 1128740"/>
                  <a:gd name="connsiteX22" fmla="*/ 462988 w 902826"/>
                  <a:gd name="connsiteY22" fmla="*/ 874097 h 1128740"/>
                  <a:gd name="connsiteX23" fmla="*/ 520861 w 902826"/>
                  <a:gd name="connsiteY23" fmla="*/ 920396 h 1128740"/>
                  <a:gd name="connsiteX24" fmla="*/ 532436 w 902826"/>
                  <a:gd name="connsiteY24" fmla="*/ 955120 h 1128740"/>
                  <a:gd name="connsiteX25" fmla="*/ 578735 w 902826"/>
                  <a:gd name="connsiteY25" fmla="*/ 1012993 h 1128740"/>
                  <a:gd name="connsiteX26" fmla="*/ 601884 w 902826"/>
                  <a:gd name="connsiteY26" fmla="*/ 1082441 h 1128740"/>
                  <a:gd name="connsiteX27" fmla="*/ 613459 w 902826"/>
                  <a:gd name="connsiteY27" fmla="*/ 1117165 h 1128740"/>
                  <a:gd name="connsiteX28" fmla="*/ 648183 w 902826"/>
                  <a:gd name="connsiteY28" fmla="*/ 1128740 h 1128740"/>
                  <a:gd name="connsiteX29" fmla="*/ 821803 w 902826"/>
                  <a:gd name="connsiteY29" fmla="*/ 1094016 h 1128740"/>
                  <a:gd name="connsiteX30" fmla="*/ 856527 w 902826"/>
                  <a:gd name="connsiteY30" fmla="*/ 1070867 h 1128740"/>
                  <a:gd name="connsiteX31" fmla="*/ 902826 w 902826"/>
                  <a:gd name="connsiteY31" fmla="*/ 1024568 h 1128740"/>
                  <a:gd name="connsiteX32" fmla="*/ 879676 w 902826"/>
                  <a:gd name="connsiteY32" fmla="*/ 908821 h 1128740"/>
                  <a:gd name="connsiteX33" fmla="*/ 856527 w 902826"/>
                  <a:gd name="connsiteY33" fmla="*/ 874097 h 1128740"/>
                  <a:gd name="connsiteX34" fmla="*/ 821803 w 902826"/>
                  <a:gd name="connsiteY34" fmla="*/ 850948 h 1128740"/>
                  <a:gd name="connsiteX35" fmla="*/ 798654 w 902826"/>
                  <a:gd name="connsiteY35" fmla="*/ 827798 h 1128740"/>
                  <a:gd name="connsiteX36" fmla="*/ 775504 w 902826"/>
                  <a:gd name="connsiteY36" fmla="*/ 758350 h 1128740"/>
                  <a:gd name="connsiteX37" fmla="*/ 729205 w 902826"/>
                  <a:gd name="connsiteY37" fmla="*/ 654178 h 1128740"/>
                  <a:gd name="connsiteX38" fmla="*/ 717631 w 902826"/>
                  <a:gd name="connsiteY38" fmla="*/ 619454 h 1128740"/>
                  <a:gd name="connsiteX39" fmla="*/ 694481 w 902826"/>
                  <a:gd name="connsiteY39" fmla="*/ 503707 h 1128740"/>
                  <a:gd name="connsiteX40" fmla="*/ 671332 w 902826"/>
                  <a:gd name="connsiteY40" fmla="*/ 399535 h 1128740"/>
                  <a:gd name="connsiteX41" fmla="*/ 648183 w 902826"/>
                  <a:gd name="connsiteY41" fmla="*/ 330087 h 1128740"/>
                  <a:gd name="connsiteX42" fmla="*/ 625033 w 902826"/>
                  <a:gd name="connsiteY42" fmla="*/ 237489 h 1128740"/>
                  <a:gd name="connsiteX43" fmla="*/ 613459 w 902826"/>
                  <a:gd name="connsiteY43" fmla="*/ 202765 h 1128740"/>
                  <a:gd name="connsiteX44" fmla="*/ 590309 w 902826"/>
                  <a:gd name="connsiteY44" fmla="*/ 179616 h 1128740"/>
                  <a:gd name="connsiteX45" fmla="*/ 555585 w 902826"/>
                  <a:gd name="connsiteY45" fmla="*/ 133317 h 1128740"/>
                  <a:gd name="connsiteX46" fmla="*/ 520861 w 902826"/>
                  <a:gd name="connsiteY46" fmla="*/ 110168 h 1128740"/>
                  <a:gd name="connsiteX47" fmla="*/ 451413 w 902826"/>
                  <a:gd name="connsiteY47" fmla="*/ 40720 h 1128740"/>
                  <a:gd name="connsiteX48" fmla="*/ 405114 w 902826"/>
                  <a:gd name="connsiteY48" fmla="*/ 17570 h 1128740"/>
                  <a:gd name="connsiteX49" fmla="*/ 324092 w 902826"/>
                  <a:gd name="connsiteY49" fmla="*/ 5996 h 112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02826" h="1128740">
                    <a:moveTo>
                      <a:pt x="324092" y="5996"/>
                    </a:moveTo>
                    <a:cubicBezTo>
                      <a:pt x="302872" y="13713"/>
                      <a:pt x="296156" y="47342"/>
                      <a:pt x="277793" y="63869"/>
                    </a:cubicBezTo>
                    <a:cubicBezTo>
                      <a:pt x="257113" y="82481"/>
                      <a:pt x="228018" y="90495"/>
                      <a:pt x="208345" y="110168"/>
                    </a:cubicBezTo>
                    <a:cubicBezTo>
                      <a:pt x="192912" y="125601"/>
                      <a:pt x="174153" y="138307"/>
                      <a:pt x="162046" y="156467"/>
                    </a:cubicBezTo>
                    <a:cubicBezTo>
                      <a:pt x="132844" y="200271"/>
                      <a:pt x="148734" y="181355"/>
                      <a:pt x="115747" y="214340"/>
                    </a:cubicBezTo>
                    <a:cubicBezTo>
                      <a:pt x="108031" y="229773"/>
                      <a:pt x="101159" y="245658"/>
                      <a:pt x="92598" y="260639"/>
                    </a:cubicBezTo>
                    <a:cubicBezTo>
                      <a:pt x="85696" y="272717"/>
                      <a:pt x="75099" y="282651"/>
                      <a:pt x="69449" y="295363"/>
                    </a:cubicBezTo>
                    <a:cubicBezTo>
                      <a:pt x="59539" y="317661"/>
                      <a:pt x="59834" y="344508"/>
                      <a:pt x="46299" y="364811"/>
                    </a:cubicBezTo>
                    <a:cubicBezTo>
                      <a:pt x="38583" y="376386"/>
                      <a:pt x="28800" y="386823"/>
                      <a:pt x="23150" y="399535"/>
                    </a:cubicBezTo>
                    <a:cubicBezTo>
                      <a:pt x="13240" y="421833"/>
                      <a:pt x="0" y="468983"/>
                      <a:pt x="0" y="468983"/>
                    </a:cubicBezTo>
                    <a:cubicBezTo>
                      <a:pt x="3858" y="480558"/>
                      <a:pt x="4483" y="493779"/>
                      <a:pt x="11575" y="503707"/>
                    </a:cubicBezTo>
                    <a:cubicBezTo>
                      <a:pt x="24261" y="521467"/>
                      <a:pt x="57874" y="550006"/>
                      <a:pt x="57874" y="550006"/>
                    </a:cubicBezTo>
                    <a:cubicBezTo>
                      <a:pt x="61732" y="561581"/>
                      <a:pt x="61827" y="575203"/>
                      <a:pt x="69449" y="584730"/>
                    </a:cubicBezTo>
                    <a:cubicBezTo>
                      <a:pt x="78139" y="595593"/>
                      <a:pt x="93310" y="599189"/>
                      <a:pt x="104173" y="607879"/>
                    </a:cubicBezTo>
                    <a:cubicBezTo>
                      <a:pt x="112694" y="614696"/>
                      <a:pt x="118801" y="624212"/>
                      <a:pt x="127322" y="631029"/>
                    </a:cubicBezTo>
                    <a:cubicBezTo>
                      <a:pt x="138185" y="639719"/>
                      <a:pt x="151359" y="645272"/>
                      <a:pt x="162046" y="654178"/>
                    </a:cubicBezTo>
                    <a:cubicBezTo>
                      <a:pt x="174621" y="664657"/>
                      <a:pt x="184195" y="678423"/>
                      <a:pt x="196770" y="688902"/>
                    </a:cubicBezTo>
                    <a:cubicBezTo>
                      <a:pt x="207457" y="697808"/>
                      <a:pt x="220631" y="703361"/>
                      <a:pt x="231494" y="712051"/>
                    </a:cubicBezTo>
                    <a:cubicBezTo>
                      <a:pt x="240015" y="718868"/>
                      <a:pt x="245285" y="729586"/>
                      <a:pt x="254643" y="735201"/>
                    </a:cubicBezTo>
                    <a:cubicBezTo>
                      <a:pt x="265105" y="741479"/>
                      <a:pt x="277793" y="742918"/>
                      <a:pt x="289368" y="746776"/>
                    </a:cubicBezTo>
                    <a:cubicBezTo>
                      <a:pt x="345776" y="831389"/>
                      <a:pt x="276085" y="742249"/>
                      <a:pt x="347241" y="793074"/>
                    </a:cubicBezTo>
                    <a:cubicBezTo>
                      <a:pt x="365001" y="805760"/>
                      <a:pt x="375380" y="827266"/>
                      <a:pt x="393540" y="839373"/>
                    </a:cubicBezTo>
                    <a:cubicBezTo>
                      <a:pt x="493054" y="905715"/>
                      <a:pt x="367146" y="826176"/>
                      <a:pt x="462988" y="874097"/>
                    </a:cubicBezTo>
                    <a:cubicBezTo>
                      <a:pt x="492193" y="888699"/>
                      <a:pt x="499328" y="898862"/>
                      <a:pt x="520861" y="920396"/>
                    </a:cubicBezTo>
                    <a:cubicBezTo>
                      <a:pt x="524719" y="931971"/>
                      <a:pt x="526980" y="944207"/>
                      <a:pt x="532436" y="955120"/>
                    </a:cubicBezTo>
                    <a:cubicBezTo>
                      <a:pt x="547038" y="984325"/>
                      <a:pt x="557201" y="991460"/>
                      <a:pt x="578735" y="1012993"/>
                    </a:cubicBezTo>
                    <a:lnTo>
                      <a:pt x="601884" y="1082441"/>
                    </a:lnTo>
                    <a:cubicBezTo>
                      <a:pt x="605742" y="1094016"/>
                      <a:pt x="601884" y="1113307"/>
                      <a:pt x="613459" y="1117165"/>
                    </a:cubicBezTo>
                    <a:lnTo>
                      <a:pt x="648183" y="1128740"/>
                    </a:lnTo>
                    <a:cubicBezTo>
                      <a:pt x="688472" y="1124263"/>
                      <a:pt x="780766" y="1121373"/>
                      <a:pt x="821803" y="1094016"/>
                    </a:cubicBezTo>
                    <a:cubicBezTo>
                      <a:pt x="833378" y="1086300"/>
                      <a:pt x="845965" y="1079920"/>
                      <a:pt x="856527" y="1070867"/>
                    </a:cubicBezTo>
                    <a:cubicBezTo>
                      <a:pt x="873098" y="1056663"/>
                      <a:pt x="902826" y="1024568"/>
                      <a:pt x="902826" y="1024568"/>
                    </a:cubicBezTo>
                    <a:cubicBezTo>
                      <a:pt x="898560" y="994706"/>
                      <a:pt x="895838" y="941145"/>
                      <a:pt x="879676" y="908821"/>
                    </a:cubicBezTo>
                    <a:cubicBezTo>
                      <a:pt x="873455" y="896379"/>
                      <a:pt x="866364" y="883934"/>
                      <a:pt x="856527" y="874097"/>
                    </a:cubicBezTo>
                    <a:cubicBezTo>
                      <a:pt x="846690" y="864260"/>
                      <a:pt x="832666" y="859638"/>
                      <a:pt x="821803" y="850948"/>
                    </a:cubicBezTo>
                    <a:cubicBezTo>
                      <a:pt x="813282" y="844131"/>
                      <a:pt x="806370" y="835515"/>
                      <a:pt x="798654" y="827798"/>
                    </a:cubicBezTo>
                    <a:cubicBezTo>
                      <a:pt x="790937" y="804649"/>
                      <a:pt x="789039" y="778653"/>
                      <a:pt x="775504" y="758350"/>
                    </a:cubicBezTo>
                    <a:cubicBezTo>
                      <a:pt x="738820" y="703324"/>
                      <a:pt x="756753" y="736821"/>
                      <a:pt x="729205" y="654178"/>
                    </a:cubicBezTo>
                    <a:cubicBezTo>
                      <a:pt x="725347" y="642603"/>
                      <a:pt x="720024" y="631418"/>
                      <a:pt x="717631" y="619454"/>
                    </a:cubicBezTo>
                    <a:lnTo>
                      <a:pt x="694481" y="503707"/>
                    </a:lnTo>
                    <a:cubicBezTo>
                      <a:pt x="687870" y="470652"/>
                      <a:pt x="681143" y="432237"/>
                      <a:pt x="671332" y="399535"/>
                    </a:cubicBezTo>
                    <a:cubicBezTo>
                      <a:pt x="664320" y="376163"/>
                      <a:pt x="654101" y="353760"/>
                      <a:pt x="648183" y="330087"/>
                    </a:cubicBezTo>
                    <a:cubicBezTo>
                      <a:pt x="640466" y="299221"/>
                      <a:pt x="635094" y="267672"/>
                      <a:pt x="625033" y="237489"/>
                    </a:cubicBezTo>
                    <a:cubicBezTo>
                      <a:pt x="621175" y="225914"/>
                      <a:pt x="619736" y="213227"/>
                      <a:pt x="613459" y="202765"/>
                    </a:cubicBezTo>
                    <a:cubicBezTo>
                      <a:pt x="607844" y="193407"/>
                      <a:pt x="597295" y="187999"/>
                      <a:pt x="590309" y="179616"/>
                    </a:cubicBezTo>
                    <a:cubicBezTo>
                      <a:pt x="577959" y="164796"/>
                      <a:pt x="569226" y="146958"/>
                      <a:pt x="555585" y="133317"/>
                    </a:cubicBezTo>
                    <a:cubicBezTo>
                      <a:pt x="545748" y="123480"/>
                      <a:pt x="531258" y="119410"/>
                      <a:pt x="520861" y="110168"/>
                    </a:cubicBezTo>
                    <a:cubicBezTo>
                      <a:pt x="496392" y="88418"/>
                      <a:pt x="480695" y="55361"/>
                      <a:pt x="451413" y="40720"/>
                    </a:cubicBezTo>
                    <a:cubicBezTo>
                      <a:pt x="435980" y="33003"/>
                      <a:pt x="421270" y="23629"/>
                      <a:pt x="405114" y="17570"/>
                    </a:cubicBezTo>
                    <a:cubicBezTo>
                      <a:pt x="343203" y="-5647"/>
                      <a:pt x="345312" y="-1721"/>
                      <a:pt x="324092" y="5996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CB28D019-E50F-4193-8264-90B940C003B4}"/>
                </a:ext>
              </a:extLst>
            </p:cNvPr>
            <p:cNvGrpSpPr/>
            <p:nvPr/>
          </p:nvGrpSpPr>
          <p:grpSpPr>
            <a:xfrm>
              <a:off x="4648909" y="3723253"/>
              <a:ext cx="579170" cy="524301"/>
              <a:chOff x="1114379" y="1338865"/>
              <a:chExt cx="579170" cy="524301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AC1816FC-C2AD-4DFB-B6AF-0614E36EAFFF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7F526BB6-8EA4-4CE4-970F-6F0750706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34" name="K in left leg Group 93">
            <a:extLst>
              <a:ext uri="{FF2B5EF4-FFF2-40B4-BE49-F238E27FC236}">
                <a16:creationId xmlns:a16="http://schemas.microsoft.com/office/drawing/2014/main" id="{6C855957-2C5F-4F3A-AB0A-45B4F6AABBB4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97756" y="-19970"/>
            <a:chExt cx="6480000" cy="6480000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5C0E1F79-7147-49B4-BEE5-036A99B1FD61}"/>
                </a:ext>
              </a:extLst>
            </p:cNvPr>
            <p:cNvGrpSpPr/>
            <p:nvPr/>
          </p:nvGrpSpPr>
          <p:grpSpPr>
            <a:xfrm>
              <a:off x="397756" y="-19970"/>
              <a:ext cx="6480000" cy="6480000"/>
              <a:chOff x="3085090" y="189000"/>
              <a:chExt cx="6480000" cy="6480000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E38121D9-E36F-406F-BEC1-B45CA52E4EAA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26E1D70-B81E-49CA-BADD-FA1C7AFC9BAB}"/>
                  </a:ext>
                </a:extLst>
              </p:cNvPr>
              <p:cNvSpPr/>
              <p:nvPr/>
            </p:nvSpPr>
            <p:spPr>
              <a:xfrm flipH="1">
                <a:off x="7128183" y="4510943"/>
                <a:ext cx="1266251" cy="1365813"/>
              </a:xfrm>
              <a:custGeom>
                <a:avLst/>
                <a:gdLst>
                  <a:gd name="connsiteX0" fmla="*/ 965309 w 1266251"/>
                  <a:gd name="connsiteY0" fmla="*/ 0 h 1365813"/>
                  <a:gd name="connsiteX1" fmla="*/ 1000033 w 1266251"/>
                  <a:gd name="connsiteY1" fmla="*/ 57873 h 1365813"/>
                  <a:gd name="connsiteX2" fmla="*/ 1034757 w 1266251"/>
                  <a:gd name="connsiteY2" fmla="*/ 69448 h 1365813"/>
                  <a:gd name="connsiteX3" fmla="*/ 1092630 w 1266251"/>
                  <a:gd name="connsiteY3" fmla="*/ 104172 h 1365813"/>
                  <a:gd name="connsiteX4" fmla="*/ 1254676 w 1266251"/>
                  <a:gd name="connsiteY4" fmla="*/ 127321 h 1365813"/>
                  <a:gd name="connsiteX5" fmla="*/ 1266251 w 1266251"/>
                  <a:gd name="connsiteY5" fmla="*/ 162045 h 1365813"/>
                  <a:gd name="connsiteX6" fmla="*/ 1243101 w 1266251"/>
                  <a:gd name="connsiteY6" fmla="*/ 289367 h 1365813"/>
                  <a:gd name="connsiteX7" fmla="*/ 1219952 w 1266251"/>
                  <a:gd name="connsiteY7" fmla="*/ 324091 h 1365813"/>
                  <a:gd name="connsiteX8" fmla="*/ 1208377 w 1266251"/>
                  <a:gd name="connsiteY8" fmla="*/ 358815 h 1365813"/>
                  <a:gd name="connsiteX9" fmla="*/ 1173653 w 1266251"/>
                  <a:gd name="connsiteY9" fmla="*/ 381964 h 1365813"/>
                  <a:gd name="connsiteX10" fmla="*/ 1127354 w 1266251"/>
                  <a:gd name="connsiteY10" fmla="*/ 428263 h 1365813"/>
                  <a:gd name="connsiteX11" fmla="*/ 1104205 w 1266251"/>
                  <a:gd name="connsiteY11" fmla="*/ 451413 h 1365813"/>
                  <a:gd name="connsiteX12" fmla="*/ 1000033 w 1266251"/>
                  <a:gd name="connsiteY12" fmla="*/ 486137 h 1365813"/>
                  <a:gd name="connsiteX13" fmla="*/ 965309 w 1266251"/>
                  <a:gd name="connsiteY13" fmla="*/ 497711 h 1365813"/>
                  <a:gd name="connsiteX14" fmla="*/ 942159 w 1266251"/>
                  <a:gd name="connsiteY14" fmla="*/ 520861 h 1365813"/>
                  <a:gd name="connsiteX15" fmla="*/ 872711 w 1266251"/>
                  <a:gd name="connsiteY15" fmla="*/ 567159 h 1365813"/>
                  <a:gd name="connsiteX16" fmla="*/ 849562 w 1266251"/>
                  <a:gd name="connsiteY16" fmla="*/ 590309 h 1365813"/>
                  <a:gd name="connsiteX17" fmla="*/ 837987 w 1266251"/>
                  <a:gd name="connsiteY17" fmla="*/ 625033 h 1365813"/>
                  <a:gd name="connsiteX18" fmla="*/ 803263 w 1266251"/>
                  <a:gd name="connsiteY18" fmla="*/ 648182 h 1365813"/>
                  <a:gd name="connsiteX19" fmla="*/ 780114 w 1266251"/>
                  <a:gd name="connsiteY19" fmla="*/ 671332 h 1365813"/>
                  <a:gd name="connsiteX20" fmla="*/ 733815 w 1266251"/>
                  <a:gd name="connsiteY20" fmla="*/ 717630 h 1365813"/>
                  <a:gd name="connsiteX21" fmla="*/ 687516 w 1266251"/>
                  <a:gd name="connsiteY21" fmla="*/ 763929 h 1365813"/>
                  <a:gd name="connsiteX22" fmla="*/ 664367 w 1266251"/>
                  <a:gd name="connsiteY22" fmla="*/ 798653 h 1365813"/>
                  <a:gd name="connsiteX23" fmla="*/ 629643 w 1266251"/>
                  <a:gd name="connsiteY23" fmla="*/ 833377 h 1365813"/>
                  <a:gd name="connsiteX24" fmla="*/ 618068 w 1266251"/>
                  <a:gd name="connsiteY24" fmla="*/ 868101 h 1365813"/>
                  <a:gd name="connsiteX25" fmla="*/ 629643 w 1266251"/>
                  <a:gd name="connsiteY25" fmla="*/ 1041721 h 1365813"/>
                  <a:gd name="connsiteX26" fmla="*/ 456023 w 1266251"/>
                  <a:gd name="connsiteY26" fmla="*/ 1053296 h 1365813"/>
                  <a:gd name="connsiteX27" fmla="*/ 375000 w 1266251"/>
                  <a:gd name="connsiteY27" fmla="*/ 1076445 h 1365813"/>
                  <a:gd name="connsiteX28" fmla="*/ 270828 w 1266251"/>
                  <a:gd name="connsiteY28" fmla="*/ 1169043 h 1365813"/>
                  <a:gd name="connsiteX29" fmla="*/ 247678 w 1266251"/>
                  <a:gd name="connsiteY29" fmla="*/ 1192192 h 1365813"/>
                  <a:gd name="connsiteX30" fmla="*/ 201380 w 1266251"/>
                  <a:gd name="connsiteY30" fmla="*/ 1250066 h 1365813"/>
                  <a:gd name="connsiteX31" fmla="*/ 155081 w 1266251"/>
                  <a:gd name="connsiteY31" fmla="*/ 1307939 h 1365813"/>
                  <a:gd name="connsiteX32" fmla="*/ 62484 w 1266251"/>
                  <a:gd name="connsiteY32" fmla="*/ 1365813 h 1365813"/>
                  <a:gd name="connsiteX33" fmla="*/ 4610 w 1266251"/>
                  <a:gd name="connsiteY33" fmla="*/ 1354238 h 1365813"/>
                  <a:gd name="connsiteX34" fmla="*/ 16185 w 1266251"/>
                  <a:gd name="connsiteY34" fmla="*/ 1238491 h 1365813"/>
                  <a:gd name="connsiteX35" fmla="*/ 74058 w 1266251"/>
                  <a:gd name="connsiteY35" fmla="*/ 1134319 h 1365813"/>
                  <a:gd name="connsiteX36" fmla="*/ 120357 w 1266251"/>
                  <a:gd name="connsiteY36" fmla="*/ 1088020 h 1365813"/>
                  <a:gd name="connsiteX37" fmla="*/ 166656 w 1266251"/>
                  <a:gd name="connsiteY37" fmla="*/ 1018572 h 1365813"/>
                  <a:gd name="connsiteX38" fmla="*/ 178230 w 1266251"/>
                  <a:gd name="connsiteY38" fmla="*/ 983848 h 1365813"/>
                  <a:gd name="connsiteX39" fmla="*/ 259253 w 1266251"/>
                  <a:gd name="connsiteY39" fmla="*/ 925975 h 1365813"/>
                  <a:gd name="connsiteX40" fmla="*/ 305552 w 1266251"/>
                  <a:gd name="connsiteY40" fmla="*/ 868101 h 1365813"/>
                  <a:gd name="connsiteX41" fmla="*/ 328701 w 1266251"/>
                  <a:gd name="connsiteY41" fmla="*/ 798653 h 1365813"/>
                  <a:gd name="connsiteX42" fmla="*/ 340276 w 1266251"/>
                  <a:gd name="connsiteY42" fmla="*/ 763929 h 1365813"/>
                  <a:gd name="connsiteX43" fmla="*/ 363425 w 1266251"/>
                  <a:gd name="connsiteY43" fmla="*/ 729205 h 1365813"/>
                  <a:gd name="connsiteX44" fmla="*/ 409724 w 1266251"/>
                  <a:gd name="connsiteY44" fmla="*/ 682906 h 1365813"/>
                  <a:gd name="connsiteX45" fmla="*/ 456023 w 1266251"/>
                  <a:gd name="connsiteY45" fmla="*/ 613458 h 1365813"/>
                  <a:gd name="connsiteX46" fmla="*/ 513896 w 1266251"/>
                  <a:gd name="connsiteY46" fmla="*/ 532435 h 1365813"/>
                  <a:gd name="connsiteX47" fmla="*/ 537046 w 1266251"/>
                  <a:gd name="connsiteY47" fmla="*/ 509286 h 1365813"/>
                  <a:gd name="connsiteX48" fmla="*/ 606494 w 1266251"/>
                  <a:gd name="connsiteY48" fmla="*/ 474562 h 1365813"/>
                  <a:gd name="connsiteX49" fmla="*/ 664367 w 1266251"/>
                  <a:gd name="connsiteY49" fmla="*/ 405114 h 1365813"/>
                  <a:gd name="connsiteX50" fmla="*/ 687516 w 1266251"/>
                  <a:gd name="connsiteY50" fmla="*/ 381964 h 1365813"/>
                  <a:gd name="connsiteX51" fmla="*/ 733815 w 1266251"/>
                  <a:gd name="connsiteY51" fmla="*/ 312516 h 1365813"/>
                  <a:gd name="connsiteX52" fmla="*/ 780114 w 1266251"/>
                  <a:gd name="connsiteY52" fmla="*/ 243068 h 1365813"/>
                  <a:gd name="connsiteX53" fmla="*/ 826413 w 1266251"/>
                  <a:gd name="connsiteY53" fmla="*/ 185195 h 1365813"/>
                  <a:gd name="connsiteX54" fmla="*/ 849562 w 1266251"/>
                  <a:gd name="connsiteY54" fmla="*/ 150471 h 1365813"/>
                  <a:gd name="connsiteX55" fmla="*/ 872711 w 1266251"/>
                  <a:gd name="connsiteY55" fmla="*/ 127321 h 1365813"/>
                  <a:gd name="connsiteX56" fmla="*/ 919010 w 1266251"/>
                  <a:gd name="connsiteY56" fmla="*/ 57873 h 1365813"/>
                  <a:gd name="connsiteX57" fmla="*/ 942159 w 1266251"/>
                  <a:gd name="connsiteY57" fmla="*/ 23149 h 1365813"/>
                  <a:gd name="connsiteX58" fmla="*/ 965309 w 1266251"/>
                  <a:gd name="connsiteY58" fmla="*/ 0 h 13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266251" h="1365813">
                    <a:moveTo>
                      <a:pt x="965309" y="0"/>
                    </a:moveTo>
                    <a:cubicBezTo>
                      <a:pt x="976884" y="19291"/>
                      <a:pt x="984125" y="41965"/>
                      <a:pt x="1000033" y="57873"/>
                    </a:cubicBezTo>
                    <a:cubicBezTo>
                      <a:pt x="1008660" y="66500"/>
                      <a:pt x="1023844" y="63992"/>
                      <a:pt x="1034757" y="69448"/>
                    </a:cubicBezTo>
                    <a:cubicBezTo>
                      <a:pt x="1054879" y="79509"/>
                      <a:pt x="1072508" y="94111"/>
                      <a:pt x="1092630" y="104172"/>
                    </a:cubicBezTo>
                    <a:cubicBezTo>
                      <a:pt x="1137167" y="126440"/>
                      <a:pt x="1222141" y="124363"/>
                      <a:pt x="1254676" y="127321"/>
                    </a:cubicBezTo>
                    <a:cubicBezTo>
                      <a:pt x="1258534" y="138896"/>
                      <a:pt x="1266251" y="149844"/>
                      <a:pt x="1266251" y="162045"/>
                    </a:cubicBezTo>
                    <a:cubicBezTo>
                      <a:pt x="1266251" y="174563"/>
                      <a:pt x="1253232" y="265728"/>
                      <a:pt x="1243101" y="289367"/>
                    </a:cubicBezTo>
                    <a:cubicBezTo>
                      <a:pt x="1237621" y="302153"/>
                      <a:pt x="1226173" y="311649"/>
                      <a:pt x="1219952" y="324091"/>
                    </a:cubicBezTo>
                    <a:cubicBezTo>
                      <a:pt x="1214496" y="335004"/>
                      <a:pt x="1215999" y="349288"/>
                      <a:pt x="1208377" y="358815"/>
                    </a:cubicBezTo>
                    <a:cubicBezTo>
                      <a:pt x="1199687" y="369678"/>
                      <a:pt x="1184215" y="372911"/>
                      <a:pt x="1173653" y="381964"/>
                    </a:cubicBezTo>
                    <a:cubicBezTo>
                      <a:pt x="1157082" y="396168"/>
                      <a:pt x="1142787" y="412830"/>
                      <a:pt x="1127354" y="428263"/>
                    </a:cubicBezTo>
                    <a:cubicBezTo>
                      <a:pt x="1119638" y="435980"/>
                      <a:pt x="1114558" y="447962"/>
                      <a:pt x="1104205" y="451413"/>
                    </a:cubicBezTo>
                    <a:lnTo>
                      <a:pt x="1000033" y="486137"/>
                    </a:lnTo>
                    <a:lnTo>
                      <a:pt x="965309" y="497711"/>
                    </a:lnTo>
                    <a:cubicBezTo>
                      <a:pt x="957592" y="505428"/>
                      <a:pt x="950889" y="514313"/>
                      <a:pt x="942159" y="520861"/>
                    </a:cubicBezTo>
                    <a:cubicBezTo>
                      <a:pt x="919901" y="537554"/>
                      <a:pt x="892384" y="547486"/>
                      <a:pt x="872711" y="567159"/>
                    </a:cubicBezTo>
                    <a:lnTo>
                      <a:pt x="849562" y="590309"/>
                    </a:lnTo>
                    <a:cubicBezTo>
                      <a:pt x="845704" y="601884"/>
                      <a:pt x="845609" y="615506"/>
                      <a:pt x="837987" y="625033"/>
                    </a:cubicBezTo>
                    <a:cubicBezTo>
                      <a:pt x="829297" y="635896"/>
                      <a:pt x="814126" y="639492"/>
                      <a:pt x="803263" y="648182"/>
                    </a:cubicBezTo>
                    <a:cubicBezTo>
                      <a:pt x="794742" y="654999"/>
                      <a:pt x="787830" y="663615"/>
                      <a:pt x="780114" y="671332"/>
                    </a:cubicBezTo>
                    <a:cubicBezTo>
                      <a:pt x="749247" y="763930"/>
                      <a:pt x="795547" y="655899"/>
                      <a:pt x="733815" y="717630"/>
                    </a:cubicBezTo>
                    <a:cubicBezTo>
                      <a:pt x="672081" y="779363"/>
                      <a:pt x="780115" y="733062"/>
                      <a:pt x="687516" y="763929"/>
                    </a:cubicBezTo>
                    <a:cubicBezTo>
                      <a:pt x="679800" y="775504"/>
                      <a:pt x="673273" y="787966"/>
                      <a:pt x="664367" y="798653"/>
                    </a:cubicBezTo>
                    <a:cubicBezTo>
                      <a:pt x="653888" y="811228"/>
                      <a:pt x="638723" y="819757"/>
                      <a:pt x="629643" y="833377"/>
                    </a:cubicBezTo>
                    <a:cubicBezTo>
                      <a:pt x="622875" y="843529"/>
                      <a:pt x="621926" y="856526"/>
                      <a:pt x="618068" y="868101"/>
                    </a:cubicBezTo>
                    <a:cubicBezTo>
                      <a:pt x="629241" y="901618"/>
                      <a:pt x="676881" y="1012197"/>
                      <a:pt x="629643" y="1041721"/>
                    </a:cubicBezTo>
                    <a:cubicBezTo>
                      <a:pt x="580458" y="1072462"/>
                      <a:pt x="513896" y="1049438"/>
                      <a:pt x="456023" y="1053296"/>
                    </a:cubicBezTo>
                    <a:cubicBezTo>
                      <a:pt x="441195" y="1057003"/>
                      <a:pt x="391601" y="1068145"/>
                      <a:pt x="375000" y="1076445"/>
                    </a:cubicBezTo>
                    <a:cubicBezTo>
                      <a:pt x="333693" y="1097098"/>
                      <a:pt x="301500" y="1138371"/>
                      <a:pt x="270828" y="1169043"/>
                    </a:cubicBezTo>
                    <a:cubicBezTo>
                      <a:pt x="263111" y="1176759"/>
                      <a:pt x="253731" y="1183112"/>
                      <a:pt x="247678" y="1192192"/>
                    </a:cubicBezTo>
                    <a:cubicBezTo>
                      <a:pt x="218476" y="1235996"/>
                      <a:pt x="234365" y="1217079"/>
                      <a:pt x="201380" y="1250066"/>
                    </a:cubicBezTo>
                    <a:cubicBezTo>
                      <a:pt x="181907" y="1308483"/>
                      <a:pt x="203946" y="1266055"/>
                      <a:pt x="155081" y="1307939"/>
                    </a:cubicBezTo>
                    <a:cubicBezTo>
                      <a:pt x="83992" y="1368872"/>
                      <a:pt x="139825" y="1346477"/>
                      <a:pt x="62484" y="1365813"/>
                    </a:cubicBezTo>
                    <a:cubicBezTo>
                      <a:pt x="43193" y="1361955"/>
                      <a:pt x="11333" y="1372727"/>
                      <a:pt x="4610" y="1354238"/>
                    </a:cubicBezTo>
                    <a:cubicBezTo>
                      <a:pt x="-8641" y="1317798"/>
                      <a:pt x="10289" y="1276815"/>
                      <a:pt x="16185" y="1238491"/>
                    </a:cubicBezTo>
                    <a:cubicBezTo>
                      <a:pt x="21478" y="1204087"/>
                      <a:pt x="55376" y="1153001"/>
                      <a:pt x="74058" y="1134319"/>
                    </a:cubicBezTo>
                    <a:cubicBezTo>
                      <a:pt x="89491" y="1118886"/>
                      <a:pt x="108250" y="1106180"/>
                      <a:pt x="120357" y="1088020"/>
                    </a:cubicBezTo>
                    <a:lnTo>
                      <a:pt x="166656" y="1018572"/>
                    </a:lnTo>
                    <a:cubicBezTo>
                      <a:pt x="170514" y="1006997"/>
                      <a:pt x="171139" y="993776"/>
                      <a:pt x="178230" y="983848"/>
                    </a:cubicBezTo>
                    <a:cubicBezTo>
                      <a:pt x="212559" y="935787"/>
                      <a:pt x="215337" y="940613"/>
                      <a:pt x="259253" y="925975"/>
                    </a:cubicBezTo>
                    <a:cubicBezTo>
                      <a:pt x="278494" y="906734"/>
                      <a:pt x="293871" y="894384"/>
                      <a:pt x="305552" y="868101"/>
                    </a:cubicBezTo>
                    <a:cubicBezTo>
                      <a:pt x="315462" y="845803"/>
                      <a:pt x="320985" y="821802"/>
                      <a:pt x="328701" y="798653"/>
                    </a:cubicBezTo>
                    <a:cubicBezTo>
                      <a:pt x="332559" y="787078"/>
                      <a:pt x="333508" y="774081"/>
                      <a:pt x="340276" y="763929"/>
                    </a:cubicBezTo>
                    <a:cubicBezTo>
                      <a:pt x="347992" y="752354"/>
                      <a:pt x="354372" y="739767"/>
                      <a:pt x="363425" y="729205"/>
                    </a:cubicBezTo>
                    <a:cubicBezTo>
                      <a:pt x="377629" y="712634"/>
                      <a:pt x="397617" y="701066"/>
                      <a:pt x="409724" y="682906"/>
                    </a:cubicBezTo>
                    <a:lnTo>
                      <a:pt x="456023" y="613458"/>
                    </a:lnTo>
                    <a:cubicBezTo>
                      <a:pt x="474498" y="558029"/>
                      <a:pt x="458970" y="587360"/>
                      <a:pt x="513896" y="532435"/>
                    </a:cubicBezTo>
                    <a:cubicBezTo>
                      <a:pt x="521613" y="524719"/>
                      <a:pt x="526693" y="512737"/>
                      <a:pt x="537046" y="509286"/>
                    </a:cubicBezTo>
                    <a:cubicBezTo>
                      <a:pt x="571847" y="497685"/>
                      <a:pt x="576578" y="499492"/>
                      <a:pt x="606494" y="474562"/>
                    </a:cubicBezTo>
                    <a:cubicBezTo>
                      <a:pt x="655983" y="433322"/>
                      <a:pt x="627950" y="450636"/>
                      <a:pt x="664367" y="405114"/>
                    </a:cubicBezTo>
                    <a:cubicBezTo>
                      <a:pt x="671184" y="396592"/>
                      <a:pt x="680968" y="390694"/>
                      <a:pt x="687516" y="381964"/>
                    </a:cubicBezTo>
                    <a:cubicBezTo>
                      <a:pt x="704209" y="359706"/>
                      <a:pt x="718382" y="335665"/>
                      <a:pt x="733815" y="312516"/>
                    </a:cubicBezTo>
                    <a:lnTo>
                      <a:pt x="780114" y="243068"/>
                    </a:lnTo>
                    <a:cubicBezTo>
                      <a:pt x="851364" y="136192"/>
                      <a:pt x="760441" y="267659"/>
                      <a:pt x="826413" y="185195"/>
                    </a:cubicBezTo>
                    <a:cubicBezTo>
                      <a:pt x="835103" y="174332"/>
                      <a:pt x="840872" y="161334"/>
                      <a:pt x="849562" y="150471"/>
                    </a:cubicBezTo>
                    <a:cubicBezTo>
                      <a:pt x="856379" y="141949"/>
                      <a:pt x="866163" y="136051"/>
                      <a:pt x="872711" y="127321"/>
                    </a:cubicBezTo>
                    <a:cubicBezTo>
                      <a:pt x="889404" y="105063"/>
                      <a:pt x="903577" y="81022"/>
                      <a:pt x="919010" y="57873"/>
                    </a:cubicBezTo>
                    <a:cubicBezTo>
                      <a:pt x="926726" y="46298"/>
                      <a:pt x="932322" y="32985"/>
                      <a:pt x="942159" y="23149"/>
                    </a:cubicBezTo>
                    <a:lnTo>
                      <a:pt x="965309" y="0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0DF9809D-9EA3-42A1-9CBE-72EC728885A3}"/>
                </a:ext>
              </a:extLst>
            </p:cNvPr>
            <p:cNvGrpSpPr/>
            <p:nvPr/>
          </p:nvGrpSpPr>
          <p:grpSpPr>
            <a:xfrm>
              <a:off x="4728334" y="4389364"/>
              <a:ext cx="579170" cy="524301"/>
              <a:chOff x="1114379" y="1338865"/>
              <a:chExt cx="579170" cy="524301"/>
            </a:xfrm>
          </p:grpSpPr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739730A2-DDEC-4BCD-86FD-66986C6A5184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8" name="Picture 237">
                <a:extLst>
                  <a:ext uri="{FF2B5EF4-FFF2-40B4-BE49-F238E27FC236}">
                    <a16:creationId xmlns:a16="http://schemas.microsoft.com/office/drawing/2014/main" id="{109E1259-997B-41F1-ADF7-E6B42FA74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41" name="K in left shoulder Group 83">
            <a:extLst>
              <a:ext uri="{FF2B5EF4-FFF2-40B4-BE49-F238E27FC236}">
                <a16:creationId xmlns:a16="http://schemas.microsoft.com/office/drawing/2014/main" id="{87B1F778-3479-4616-A361-6C17796B7FA2}"/>
              </a:ext>
            </a:extLst>
          </p:cNvPr>
          <p:cNvGrpSpPr/>
          <p:nvPr/>
        </p:nvGrpSpPr>
        <p:grpSpPr>
          <a:xfrm>
            <a:off x="2948176" y="230853"/>
            <a:ext cx="6480000" cy="6480000"/>
            <a:chOff x="3218490" y="396719"/>
            <a:chExt cx="6480000" cy="6480000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E2A83DA0-D7A8-443B-A8A1-511363FD346B}"/>
                </a:ext>
              </a:extLst>
            </p:cNvPr>
            <p:cNvGrpSpPr/>
            <p:nvPr/>
          </p:nvGrpSpPr>
          <p:grpSpPr>
            <a:xfrm>
              <a:off x="3218490" y="396719"/>
              <a:ext cx="6480000" cy="6480000"/>
              <a:chOff x="5748091" y="358656"/>
              <a:chExt cx="6480000" cy="6480000"/>
            </a:xfrm>
          </p:grpSpPr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6DE27436-D28D-4B75-8B4D-421151D055C7}"/>
                  </a:ext>
                </a:extLst>
              </p:cNvPr>
              <p:cNvSpPr/>
              <p:nvPr/>
            </p:nvSpPr>
            <p:spPr>
              <a:xfrm>
                <a:off x="5748091" y="358656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4961EFA9-5B58-4BD1-930C-795691285853}"/>
                  </a:ext>
                </a:extLst>
              </p:cNvPr>
              <p:cNvSpPr/>
              <p:nvPr/>
            </p:nvSpPr>
            <p:spPr>
              <a:xfrm>
                <a:off x="9221822" y="1801267"/>
                <a:ext cx="868521" cy="798653"/>
              </a:xfrm>
              <a:custGeom>
                <a:avLst/>
                <a:gdLst>
                  <a:gd name="connsiteX0" fmla="*/ 740780 w 868101"/>
                  <a:gd name="connsiteY0" fmla="*/ 0 h 798653"/>
                  <a:gd name="connsiteX1" fmla="*/ 798653 w 868101"/>
                  <a:gd name="connsiteY1" fmla="*/ 127322 h 798653"/>
                  <a:gd name="connsiteX2" fmla="*/ 810228 w 868101"/>
                  <a:gd name="connsiteY2" fmla="*/ 162046 h 798653"/>
                  <a:gd name="connsiteX3" fmla="*/ 821803 w 868101"/>
                  <a:gd name="connsiteY3" fmla="*/ 196770 h 798653"/>
                  <a:gd name="connsiteX4" fmla="*/ 844952 w 868101"/>
                  <a:gd name="connsiteY4" fmla="*/ 231494 h 798653"/>
                  <a:gd name="connsiteX5" fmla="*/ 868101 w 868101"/>
                  <a:gd name="connsiteY5" fmla="*/ 300942 h 798653"/>
                  <a:gd name="connsiteX6" fmla="*/ 856527 w 868101"/>
                  <a:gd name="connsiteY6" fmla="*/ 335666 h 798653"/>
                  <a:gd name="connsiteX7" fmla="*/ 821803 w 868101"/>
                  <a:gd name="connsiteY7" fmla="*/ 347241 h 798653"/>
                  <a:gd name="connsiteX8" fmla="*/ 798653 w 868101"/>
                  <a:gd name="connsiteY8" fmla="*/ 370390 h 798653"/>
                  <a:gd name="connsiteX9" fmla="*/ 763929 w 868101"/>
                  <a:gd name="connsiteY9" fmla="*/ 393539 h 798653"/>
                  <a:gd name="connsiteX10" fmla="*/ 706056 w 868101"/>
                  <a:gd name="connsiteY10" fmla="*/ 451413 h 798653"/>
                  <a:gd name="connsiteX11" fmla="*/ 648182 w 868101"/>
                  <a:gd name="connsiteY11" fmla="*/ 497712 h 798653"/>
                  <a:gd name="connsiteX12" fmla="*/ 613458 w 868101"/>
                  <a:gd name="connsiteY12" fmla="*/ 509286 h 798653"/>
                  <a:gd name="connsiteX13" fmla="*/ 555585 w 868101"/>
                  <a:gd name="connsiteY13" fmla="*/ 544010 h 798653"/>
                  <a:gd name="connsiteX14" fmla="*/ 520861 w 868101"/>
                  <a:gd name="connsiteY14" fmla="*/ 578734 h 798653"/>
                  <a:gd name="connsiteX15" fmla="*/ 486137 w 868101"/>
                  <a:gd name="connsiteY15" fmla="*/ 601884 h 798653"/>
                  <a:gd name="connsiteX16" fmla="*/ 439838 w 868101"/>
                  <a:gd name="connsiteY16" fmla="*/ 659757 h 798653"/>
                  <a:gd name="connsiteX17" fmla="*/ 335666 w 868101"/>
                  <a:gd name="connsiteY17" fmla="*/ 740780 h 798653"/>
                  <a:gd name="connsiteX18" fmla="*/ 312517 w 868101"/>
                  <a:gd name="connsiteY18" fmla="*/ 775504 h 798653"/>
                  <a:gd name="connsiteX19" fmla="*/ 243068 w 868101"/>
                  <a:gd name="connsiteY19" fmla="*/ 798653 h 798653"/>
                  <a:gd name="connsiteX20" fmla="*/ 185195 w 868101"/>
                  <a:gd name="connsiteY20" fmla="*/ 787079 h 798653"/>
                  <a:gd name="connsiteX21" fmla="*/ 115747 w 868101"/>
                  <a:gd name="connsiteY21" fmla="*/ 706056 h 798653"/>
                  <a:gd name="connsiteX22" fmla="*/ 92598 w 868101"/>
                  <a:gd name="connsiteY22" fmla="*/ 636608 h 798653"/>
                  <a:gd name="connsiteX23" fmla="*/ 69448 w 868101"/>
                  <a:gd name="connsiteY23" fmla="*/ 601884 h 798653"/>
                  <a:gd name="connsiteX24" fmla="*/ 34724 w 868101"/>
                  <a:gd name="connsiteY24" fmla="*/ 532436 h 798653"/>
                  <a:gd name="connsiteX25" fmla="*/ 23149 w 868101"/>
                  <a:gd name="connsiteY25" fmla="*/ 486137 h 798653"/>
                  <a:gd name="connsiteX26" fmla="*/ 0 w 868101"/>
                  <a:gd name="connsiteY26" fmla="*/ 416689 h 798653"/>
                  <a:gd name="connsiteX27" fmla="*/ 11575 w 868101"/>
                  <a:gd name="connsiteY27" fmla="*/ 381965 h 798653"/>
                  <a:gd name="connsiteX28" fmla="*/ 81023 w 868101"/>
                  <a:gd name="connsiteY28" fmla="*/ 358815 h 798653"/>
                  <a:gd name="connsiteX29" fmla="*/ 115747 w 868101"/>
                  <a:gd name="connsiteY29" fmla="*/ 347241 h 798653"/>
                  <a:gd name="connsiteX30" fmla="*/ 254643 w 868101"/>
                  <a:gd name="connsiteY30" fmla="*/ 324091 h 798653"/>
                  <a:gd name="connsiteX31" fmla="*/ 300942 w 868101"/>
                  <a:gd name="connsiteY31" fmla="*/ 300942 h 798653"/>
                  <a:gd name="connsiteX32" fmla="*/ 335666 w 868101"/>
                  <a:gd name="connsiteY32" fmla="*/ 289367 h 798653"/>
                  <a:gd name="connsiteX33" fmla="*/ 405114 w 868101"/>
                  <a:gd name="connsiteY33" fmla="*/ 243068 h 798653"/>
                  <a:gd name="connsiteX34" fmla="*/ 439838 w 868101"/>
                  <a:gd name="connsiteY34" fmla="*/ 219919 h 798653"/>
                  <a:gd name="connsiteX35" fmla="*/ 474562 w 868101"/>
                  <a:gd name="connsiteY35" fmla="*/ 208344 h 798653"/>
                  <a:gd name="connsiteX36" fmla="*/ 578734 w 868101"/>
                  <a:gd name="connsiteY36" fmla="*/ 150471 h 798653"/>
                  <a:gd name="connsiteX37" fmla="*/ 671332 w 868101"/>
                  <a:gd name="connsiteY37" fmla="*/ 81023 h 798653"/>
                  <a:gd name="connsiteX38" fmla="*/ 706056 w 868101"/>
                  <a:gd name="connsiteY38" fmla="*/ 57874 h 798653"/>
                  <a:gd name="connsiteX39" fmla="*/ 740780 w 868101"/>
                  <a:gd name="connsiteY39" fmla="*/ 0 h 79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8101" h="798653">
                    <a:moveTo>
                      <a:pt x="740780" y="0"/>
                    </a:moveTo>
                    <a:cubicBezTo>
                      <a:pt x="788059" y="78800"/>
                      <a:pt x="768389" y="36530"/>
                      <a:pt x="798653" y="127322"/>
                    </a:cubicBezTo>
                    <a:lnTo>
                      <a:pt x="810228" y="162046"/>
                    </a:lnTo>
                    <a:cubicBezTo>
                      <a:pt x="814086" y="173621"/>
                      <a:pt x="815035" y="186618"/>
                      <a:pt x="821803" y="196770"/>
                    </a:cubicBezTo>
                    <a:cubicBezTo>
                      <a:pt x="829519" y="208345"/>
                      <a:pt x="839302" y="218782"/>
                      <a:pt x="844952" y="231494"/>
                    </a:cubicBezTo>
                    <a:cubicBezTo>
                      <a:pt x="854862" y="253792"/>
                      <a:pt x="868101" y="300942"/>
                      <a:pt x="868101" y="300942"/>
                    </a:cubicBezTo>
                    <a:cubicBezTo>
                      <a:pt x="864243" y="312517"/>
                      <a:pt x="865154" y="327039"/>
                      <a:pt x="856527" y="335666"/>
                    </a:cubicBezTo>
                    <a:cubicBezTo>
                      <a:pt x="847900" y="344293"/>
                      <a:pt x="832265" y="340964"/>
                      <a:pt x="821803" y="347241"/>
                    </a:cubicBezTo>
                    <a:cubicBezTo>
                      <a:pt x="812445" y="352856"/>
                      <a:pt x="807175" y="363573"/>
                      <a:pt x="798653" y="370390"/>
                    </a:cubicBezTo>
                    <a:cubicBezTo>
                      <a:pt x="787790" y="379080"/>
                      <a:pt x="774398" y="384379"/>
                      <a:pt x="763929" y="393539"/>
                    </a:cubicBezTo>
                    <a:cubicBezTo>
                      <a:pt x="743397" y="411504"/>
                      <a:pt x="725347" y="432122"/>
                      <a:pt x="706056" y="451413"/>
                    </a:cubicBezTo>
                    <a:cubicBezTo>
                      <a:pt x="684527" y="472942"/>
                      <a:pt x="677379" y="483113"/>
                      <a:pt x="648182" y="497712"/>
                    </a:cubicBezTo>
                    <a:cubicBezTo>
                      <a:pt x="637269" y="503168"/>
                      <a:pt x="625033" y="505428"/>
                      <a:pt x="613458" y="509286"/>
                    </a:cubicBezTo>
                    <a:cubicBezTo>
                      <a:pt x="541369" y="581378"/>
                      <a:pt x="645733" y="483912"/>
                      <a:pt x="555585" y="544010"/>
                    </a:cubicBezTo>
                    <a:cubicBezTo>
                      <a:pt x="541965" y="553090"/>
                      <a:pt x="533436" y="568255"/>
                      <a:pt x="520861" y="578734"/>
                    </a:cubicBezTo>
                    <a:cubicBezTo>
                      <a:pt x="510174" y="587640"/>
                      <a:pt x="497000" y="593194"/>
                      <a:pt x="486137" y="601884"/>
                    </a:cubicBezTo>
                    <a:cubicBezTo>
                      <a:pt x="447012" y="633184"/>
                      <a:pt x="476865" y="618101"/>
                      <a:pt x="439838" y="659757"/>
                    </a:cubicBezTo>
                    <a:cubicBezTo>
                      <a:pt x="374091" y="733723"/>
                      <a:pt x="396854" y="720384"/>
                      <a:pt x="335666" y="740780"/>
                    </a:cubicBezTo>
                    <a:cubicBezTo>
                      <a:pt x="327950" y="752355"/>
                      <a:pt x="324314" y="768131"/>
                      <a:pt x="312517" y="775504"/>
                    </a:cubicBezTo>
                    <a:cubicBezTo>
                      <a:pt x="291824" y="788437"/>
                      <a:pt x="243068" y="798653"/>
                      <a:pt x="243068" y="798653"/>
                    </a:cubicBezTo>
                    <a:cubicBezTo>
                      <a:pt x="223777" y="794795"/>
                      <a:pt x="202392" y="796633"/>
                      <a:pt x="185195" y="787079"/>
                    </a:cubicBezTo>
                    <a:cubicBezTo>
                      <a:pt x="168266" y="777674"/>
                      <a:pt x="126013" y="729155"/>
                      <a:pt x="115747" y="706056"/>
                    </a:cubicBezTo>
                    <a:cubicBezTo>
                      <a:pt x="105837" y="683758"/>
                      <a:pt x="106134" y="656911"/>
                      <a:pt x="92598" y="636608"/>
                    </a:cubicBezTo>
                    <a:cubicBezTo>
                      <a:pt x="84881" y="625033"/>
                      <a:pt x="75669" y="614326"/>
                      <a:pt x="69448" y="601884"/>
                    </a:cubicBezTo>
                    <a:cubicBezTo>
                      <a:pt x="21521" y="506034"/>
                      <a:pt x="101072" y="631959"/>
                      <a:pt x="34724" y="532436"/>
                    </a:cubicBezTo>
                    <a:cubicBezTo>
                      <a:pt x="30866" y="517003"/>
                      <a:pt x="27720" y="501374"/>
                      <a:pt x="23149" y="486137"/>
                    </a:cubicBezTo>
                    <a:cubicBezTo>
                      <a:pt x="16137" y="462765"/>
                      <a:pt x="0" y="416689"/>
                      <a:pt x="0" y="416689"/>
                    </a:cubicBezTo>
                    <a:cubicBezTo>
                      <a:pt x="3858" y="405114"/>
                      <a:pt x="1647" y="389057"/>
                      <a:pt x="11575" y="381965"/>
                    </a:cubicBezTo>
                    <a:cubicBezTo>
                      <a:pt x="31431" y="367782"/>
                      <a:pt x="57874" y="366531"/>
                      <a:pt x="81023" y="358815"/>
                    </a:cubicBezTo>
                    <a:cubicBezTo>
                      <a:pt x="92598" y="354957"/>
                      <a:pt x="103783" y="349634"/>
                      <a:pt x="115747" y="347241"/>
                    </a:cubicBezTo>
                    <a:cubicBezTo>
                      <a:pt x="200372" y="330315"/>
                      <a:pt x="154145" y="338448"/>
                      <a:pt x="254643" y="324091"/>
                    </a:cubicBezTo>
                    <a:cubicBezTo>
                      <a:pt x="270076" y="316375"/>
                      <a:pt x="285083" y="307739"/>
                      <a:pt x="300942" y="300942"/>
                    </a:cubicBezTo>
                    <a:cubicBezTo>
                      <a:pt x="312156" y="296136"/>
                      <a:pt x="325001" y="295292"/>
                      <a:pt x="335666" y="289367"/>
                    </a:cubicBezTo>
                    <a:cubicBezTo>
                      <a:pt x="359987" y="275855"/>
                      <a:pt x="381965" y="258501"/>
                      <a:pt x="405114" y="243068"/>
                    </a:cubicBezTo>
                    <a:cubicBezTo>
                      <a:pt x="416689" y="235352"/>
                      <a:pt x="426641" y="224318"/>
                      <a:pt x="439838" y="219919"/>
                    </a:cubicBezTo>
                    <a:cubicBezTo>
                      <a:pt x="451413" y="216061"/>
                      <a:pt x="463897" y="214269"/>
                      <a:pt x="474562" y="208344"/>
                    </a:cubicBezTo>
                    <a:cubicBezTo>
                      <a:pt x="593962" y="142011"/>
                      <a:pt x="500162" y="176662"/>
                      <a:pt x="578734" y="150471"/>
                    </a:cubicBezTo>
                    <a:cubicBezTo>
                      <a:pt x="621557" y="107650"/>
                      <a:pt x="592805" y="133374"/>
                      <a:pt x="671332" y="81023"/>
                    </a:cubicBezTo>
                    <a:lnTo>
                      <a:pt x="706056" y="57874"/>
                    </a:lnTo>
                    <a:lnTo>
                      <a:pt x="740780" y="0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B754466F-A894-41ED-B8B5-91EB98375B08}"/>
                </a:ext>
              </a:extLst>
            </p:cNvPr>
            <p:cNvGrpSpPr/>
            <p:nvPr/>
          </p:nvGrpSpPr>
          <p:grpSpPr>
            <a:xfrm>
              <a:off x="6948584" y="1987312"/>
              <a:ext cx="579170" cy="524301"/>
              <a:chOff x="1114379" y="1338865"/>
              <a:chExt cx="579170" cy="524301"/>
            </a:xfrm>
          </p:grpSpPr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F8C266F8-3330-4D7A-BADA-71A2848AA38B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5" name="Picture 244">
                <a:extLst>
                  <a:ext uri="{FF2B5EF4-FFF2-40B4-BE49-F238E27FC236}">
                    <a16:creationId xmlns:a16="http://schemas.microsoft.com/office/drawing/2014/main" id="{1AA597C6-F1A7-4526-A264-E36FFBE59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8A888D70-9B1B-4A5B-91CB-D3F2D8D2D4E5}"/>
              </a:ext>
            </a:extLst>
          </p:cNvPr>
          <p:cNvSpPr/>
          <p:nvPr/>
        </p:nvSpPr>
        <p:spPr>
          <a:xfrm>
            <a:off x="3652841" y="6053477"/>
            <a:ext cx="658449" cy="602114"/>
          </a:xfrm>
          <a:prstGeom prst="star5">
            <a:avLst>
              <a:gd name="adj" fmla="val 25820"/>
              <a:gd name="hf" fmla="val 105146"/>
              <a:gd name="vf" fmla="val 11055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Star: 5 Points 248">
            <a:extLst>
              <a:ext uri="{FF2B5EF4-FFF2-40B4-BE49-F238E27FC236}">
                <a16:creationId xmlns:a16="http://schemas.microsoft.com/office/drawing/2014/main" id="{9F70A046-361C-47AD-9E31-A8F852E57150}"/>
              </a:ext>
            </a:extLst>
          </p:cNvPr>
          <p:cNvSpPr/>
          <p:nvPr/>
        </p:nvSpPr>
        <p:spPr>
          <a:xfrm>
            <a:off x="8066360" y="6053477"/>
            <a:ext cx="658449" cy="602114"/>
          </a:xfrm>
          <a:prstGeom prst="star5">
            <a:avLst>
              <a:gd name="adj" fmla="val 25820"/>
              <a:gd name="hf" fmla="val 105146"/>
              <a:gd name="vf" fmla="val 11055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BF2FE-56D4-420D-BDB2-94B786E3F53A}"/>
              </a:ext>
            </a:extLst>
          </p:cNvPr>
          <p:cNvSpPr/>
          <p:nvPr/>
        </p:nvSpPr>
        <p:spPr>
          <a:xfrm>
            <a:off x="1447275" y="5992130"/>
            <a:ext cx="9220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SPIN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5E9DEDE-9217-4414-A8E1-9098CBAA18BB}"/>
              </a:ext>
            </a:extLst>
          </p:cNvPr>
          <p:cNvSpPr/>
          <p:nvPr/>
        </p:nvSpPr>
        <p:spPr>
          <a:xfrm>
            <a:off x="1607521" y="5126002"/>
            <a:ext cx="648000" cy="720000"/>
          </a:xfrm>
          <a:prstGeom prst="roundRect">
            <a:avLst>
              <a:gd name="adj" fmla="val 23853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5B401F90-907F-46E5-AF9E-1F9DC9A0ECA5}"/>
              </a:ext>
            </a:extLst>
          </p:cNvPr>
          <p:cNvSpPr/>
          <p:nvPr/>
        </p:nvSpPr>
        <p:spPr>
          <a:xfrm>
            <a:off x="9967257" y="4953106"/>
            <a:ext cx="915842" cy="1040452"/>
          </a:xfrm>
          <a:prstGeom prst="roundRect">
            <a:avLst>
              <a:gd name="adj" fmla="val 23853"/>
            </a:avLst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002DD5B-6AB6-4ECD-9EB6-F8BAF4BEAAD4}"/>
              </a:ext>
            </a:extLst>
          </p:cNvPr>
          <p:cNvSpPr/>
          <p:nvPr/>
        </p:nvSpPr>
        <p:spPr>
          <a:xfrm>
            <a:off x="9802159" y="5976006"/>
            <a:ext cx="1220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405A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CLEAR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E106B889-E040-4184-80F2-5C321C73A4DB}"/>
              </a:ext>
            </a:extLst>
          </p:cNvPr>
          <p:cNvSpPr/>
          <p:nvPr/>
        </p:nvSpPr>
        <p:spPr>
          <a:xfrm>
            <a:off x="10101178" y="5113332"/>
            <a:ext cx="648000" cy="720000"/>
          </a:xfrm>
          <a:prstGeom prst="roundRect">
            <a:avLst>
              <a:gd name="adj" fmla="val 33264"/>
            </a:avLst>
          </a:prstGeom>
          <a:gradFill flip="none" rotWithShape="1">
            <a:gsLst>
              <a:gs pos="0">
                <a:srgbClr val="D034D4">
                  <a:shade val="30000"/>
                  <a:satMod val="115000"/>
                </a:srgbClr>
              </a:gs>
              <a:gs pos="50000">
                <a:srgbClr val="D034D4">
                  <a:shade val="67500"/>
                  <a:satMod val="115000"/>
                </a:srgbClr>
              </a:gs>
              <a:gs pos="100000">
                <a:srgbClr val="D034D4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58E76E22-6D64-4706-A1B5-503A9A8BF803}"/>
              </a:ext>
            </a:extLst>
          </p:cNvPr>
          <p:cNvSpPr/>
          <p:nvPr/>
        </p:nvSpPr>
        <p:spPr>
          <a:xfrm>
            <a:off x="94874" y="157657"/>
            <a:ext cx="26308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LEVEL 2</a:t>
            </a:r>
          </a:p>
        </p:txBody>
      </p:sp>
      <p:sp>
        <p:nvSpPr>
          <p:cNvPr id="256" name="Rectangle 2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B7BC60-EC84-45B3-841C-EF65E8AF98A4}"/>
              </a:ext>
            </a:extLst>
          </p:cNvPr>
          <p:cNvSpPr/>
          <p:nvPr/>
        </p:nvSpPr>
        <p:spPr>
          <a:xfrm>
            <a:off x="9281740" y="348292"/>
            <a:ext cx="2475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NEXT LEVEL</a:t>
            </a:r>
          </a:p>
        </p:txBody>
      </p:sp>
      <p:sp>
        <p:nvSpPr>
          <p:cNvPr id="248" name="Rectangle 2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3C0BF54-AECC-428A-AB60-CB95DEDECDED}"/>
              </a:ext>
            </a:extLst>
          </p:cNvPr>
          <p:cNvSpPr/>
          <p:nvPr/>
        </p:nvSpPr>
        <p:spPr>
          <a:xfrm>
            <a:off x="10591393" y="1154849"/>
            <a:ext cx="1165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70096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2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4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6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8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0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2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4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6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8" dur="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0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6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0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5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4" dur="5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6" dur="5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8" dur="5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0" dur="5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2" dur="5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4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6" dur="5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8" dur="5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0" dur="5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2" dur="5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4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  <p:bldLst>
      <p:bldP spid="6" grpId="0" animBg="1"/>
      <p:bldP spid="2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7838B2DB-8FFA-48D5-A30D-FE423CA5DD8D}"/>
              </a:ext>
            </a:extLst>
          </p:cNvPr>
          <p:cNvSpPr/>
          <p:nvPr/>
        </p:nvSpPr>
        <p:spPr>
          <a:xfrm>
            <a:off x="1474002" y="4971735"/>
            <a:ext cx="915842" cy="1040452"/>
          </a:xfrm>
          <a:prstGeom prst="roundRect">
            <a:avLst>
              <a:gd name="adj" fmla="val 23853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CF617A6-BD8F-47F5-91EF-D8F86EF01147}"/>
              </a:ext>
            </a:extLst>
          </p:cNvPr>
          <p:cNvSpPr/>
          <p:nvPr/>
        </p:nvSpPr>
        <p:spPr>
          <a:xfrm>
            <a:off x="3192905" y="1632923"/>
            <a:ext cx="5977387" cy="5221779"/>
          </a:xfrm>
          <a:prstGeom prst="triangle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D9E5AF-713C-4DE5-A10F-AE823C0C718F}"/>
              </a:ext>
            </a:extLst>
          </p:cNvPr>
          <p:cNvSpPr/>
          <p:nvPr/>
        </p:nvSpPr>
        <p:spPr>
          <a:xfrm>
            <a:off x="3020390" y="376558"/>
            <a:ext cx="6299755" cy="6267383"/>
          </a:xfrm>
          <a:prstGeom prst="ellipse">
            <a:avLst/>
          </a:prstGeom>
          <a:effectLst>
            <a:outerShdw blurRad="165100" dist="279400" dir="5400000" sx="101000" sy="101000" algn="t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0" name="Picture 169" descr="A picture containing clock&#10;&#10;Description automatically generated">
            <a:extLst>
              <a:ext uri="{FF2B5EF4-FFF2-40B4-BE49-F238E27FC236}">
                <a16:creationId xmlns:a16="http://schemas.microsoft.com/office/drawing/2014/main" id="{5B030BCF-8012-4E2D-9CC7-C7F0556A4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55" y="37452"/>
            <a:ext cx="6640300" cy="684282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31" name="TOP 6 Group 30">
            <a:extLst>
              <a:ext uri="{FF2B5EF4-FFF2-40B4-BE49-F238E27FC236}">
                <a16:creationId xmlns:a16="http://schemas.microsoft.com/office/drawing/2014/main" id="{6F60F4DB-27A2-486B-9251-7833BF2D58A5}"/>
              </a:ext>
            </a:extLst>
          </p:cNvPr>
          <p:cNvGrpSpPr/>
          <p:nvPr/>
        </p:nvGrpSpPr>
        <p:grpSpPr>
          <a:xfrm rot="10800000">
            <a:off x="4214827" y="213024"/>
            <a:ext cx="3786400" cy="6491678"/>
            <a:chOff x="4320049" y="132321"/>
            <a:chExt cx="3786400" cy="649167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AFAB2D-5A5E-47EE-B24B-DCF249A24218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C8BB24-65C9-44B5-B2E4-25AB58308335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TOP 8 Group 36">
            <a:extLst>
              <a:ext uri="{FF2B5EF4-FFF2-40B4-BE49-F238E27FC236}">
                <a16:creationId xmlns:a16="http://schemas.microsoft.com/office/drawing/2014/main" id="{43701D37-8EE1-4BD7-8A2D-A13E817272DC}"/>
              </a:ext>
            </a:extLst>
          </p:cNvPr>
          <p:cNvGrpSpPr/>
          <p:nvPr/>
        </p:nvGrpSpPr>
        <p:grpSpPr>
          <a:xfrm rot="-6480000">
            <a:off x="4215483" y="213335"/>
            <a:ext cx="3786400" cy="6491678"/>
            <a:chOff x="4320049" y="132321"/>
            <a:chExt cx="3786400" cy="649167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C2175EE-3AF1-4703-B093-F9E0D927FB1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3917A2D-3873-4010-BDF8-6643E1444F11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TOP 9 Group 39">
            <a:extLst>
              <a:ext uri="{FF2B5EF4-FFF2-40B4-BE49-F238E27FC236}">
                <a16:creationId xmlns:a16="http://schemas.microsoft.com/office/drawing/2014/main" id="{37B45296-C38D-498C-9E56-F885ACB3E39C}"/>
              </a:ext>
            </a:extLst>
          </p:cNvPr>
          <p:cNvGrpSpPr/>
          <p:nvPr/>
        </p:nvGrpSpPr>
        <p:grpSpPr>
          <a:xfrm rot="-4320000">
            <a:off x="4215484" y="204005"/>
            <a:ext cx="3786400" cy="6491678"/>
            <a:chOff x="4320049" y="132321"/>
            <a:chExt cx="3786400" cy="649167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67D404B-85C0-49CB-80D1-4E36404A1BB1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60F4EC0-7B0A-4B92-9297-9F6210FCEA54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TOP 10 Group 42">
            <a:extLst>
              <a:ext uri="{FF2B5EF4-FFF2-40B4-BE49-F238E27FC236}">
                <a16:creationId xmlns:a16="http://schemas.microsoft.com/office/drawing/2014/main" id="{E80FCAA0-B67E-47FC-9579-D6409BC8F5C1}"/>
              </a:ext>
            </a:extLst>
          </p:cNvPr>
          <p:cNvGrpSpPr/>
          <p:nvPr/>
        </p:nvGrpSpPr>
        <p:grpSpPr>
          <a:xfrm rot="-2160000">
            <a:off x="4214826" y="213024"/>
            <a:ext cx="3786400" cy="6491678"/>
            <a:chOff x="4320049" y="132321"/>
            <a:chExt cx="3786400" cy="649167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6259D6-7613-45D9-8EA9-FBA825AFE1EE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0DC345-F429-40A7-8C5C-0252723FEDE7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TOP 5 Group 45">
            <a:extLst>
              <a:ext uri="{FF2B5EF4-FFF2-40B4-BE49-F238E27FC236}">
                <a16:creationId xmlns:a16="http://schemas.microsoft.com/office/drawing/2014/main" id="{AA1F7B09-C500-4F50-BE24-A5ADC8147BAD}"/>
              </a:ext>
            </a:extLst>
          </p:cNvPr>
          <p:cNvGrpSpPr/>
          <p:nvPr/>
        </p:nvGrpSpPr>
        <p:grpSpPr>
          <a:xfrm rot="8640000">
            <a:off x="4214826" y="213024"/>
            <a:ext cx="3786400" cy="6491678"/>
            <a:chOff x="4320049" y="132321"/>
            <a:chExt cx="3786400" cy="6491678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14C8587-F2ED-42D3-9D70-300F7681839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540C89A-2FD0-4748-8C41-E58744F28AD8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TOP 4 Group 48">
            <a:extLst>
              <a:ext uri="{FF2B5EF4-FFF2-40B4-BE49-F238E27FC236}">
                <a16:creationId xmlns:a16="http://schemas.microsoft.com/office/drawing/2014/main" id="{2B40FBAE-98FD-45B8-ACB7-01582FAE7D2F}"/>
              </a:ext>
            </a:extLst>
          </p:cNvPr>
          <p:cNvGrpSpPr/>
          <p:nvPr/>
        </p:nvGrpSpPr>
        <p:grpSpPr>
          <a:xfrm rot="6480000">
            <a:off x="4215484" y="223210"/>
            <a:ext cx="3786400" cy="6491678"/>
            <a:chOff x="4320049" y="132321"/>
            <a:chExt cx="3786400" cy="6491678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EBA10F7-25E0-4456-99D9-4D085713CE9A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74C76CB-4ACA-4CE8-BB68-D6034F362BDC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TOP 3 Group 51">
            <a:extLst>
              <a:ext uri="{FF2B5EF4-FFF2-40B4-BE49-F238E27FC236}">
                <a16:creationId xmlns:a16="http://schemas.microsoft.com/office/drawing/2014/main" id="{2D97EE79-3185-4667-B5DD-C7FDDE470CD1}"/>
              </a:ext>
            </a:extLst>
          </p:cNvPr>
          <p:cNvGrpSpPr/>
          <p:nvPr/>
        </p:nvGrpSpPr>
        <p:grpSpPr>
          <a:xfrm rot="4320000">
            <a:off x="4215484" y="223210"/>
            <a:ext cx="3786400" cy="6491678"/>
            <a:chOff x="4320049" y="132321"/>
            <a:chExt cx="3786400" cy="6491678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5686DDA-3EE0-4FBC-9E56-872BB332F6A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52580C7-52AB-46D1-B2F7-B03666AEAEAA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TOP 2 Group 54">
            <a:extLst>
              <a:ext uri="{FF2B5EF4-FFF2-40B4-BE49-F238E27FC236}">
                <a16:creationId xmlns:a16="http://schemas.microsoft.com/office/drawing/2014/main" id="{C5A524EC-4FAB-40D7-B011-FF964A5144D0}"/>
              </a:ext>
            </a:extLst>
          </p:cNvPr>
          <p:cNvGrpSpPr/>
          <p:nvPr/>
        </p:nvGrpSpPr>
        <p:grpSpPr>
          <a:xfrm rot="2160000">
            <a:off x="4214826" y="213024"/>
            <a:ext cx="3786400" cy="6491678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ED98E3-8D3A-4888-A551-B24F721CBD04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7B9C61D-8274-4314-9673-C7AA5B150E2B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TOP 1 Group 66">
            <a:extLst>
              <a:ext uri="{FF2B5EF4-FFF2-40B4-BE49-F238E27FC236}">
                <a16:creationId xmlns:a16="http://schemas.microsoft.com/office/drawing/2014/main" id="{9B90B64F-4AAB-43DC-9863-F8BD301A2E82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320049" y="132321"/>
            <a:chExt cx="3786400" cy="6491678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9C14A59-88F1-48C0-B0A3-1A93B4DB9ED4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B24C055-A008-40B4-8004-0B90814BE69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814FE1-7374-49A1-B893-7ED0BCAAACA1}"/>
              </a:ext>
            </a:extLst>
          </p:cNvPr>
          <p:cNvCxnSpPr>
            <a:cxnSpLocks/>
          </p:cNvCxnSpPr>
          <p:nvPr/>
        </p:nvCxnSpPr>
        <p:spPr>
          <a:xfrm>
            <a:off x="6108026" y="29863"/>
            <a:ext cx="0" cy="685800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TOP 7 Group 33">
            <a:extLst>
              <a:ext uri="{FF2B5EF4-FFF2-40B4-BE49-F238E27FC236}">
                <a16:creationId xmlns:a16="http://schemas.microsoft.com/office/drawing/2014/main" id="{22DC6968-FFA2-4022-B217-697D846D8A43}"/>
              </a:ext>
            </a:extLst>
          </p:cNvPr>
          <p:cNvGrpSpPr/>
          <p:nvPr/>
        </p:nvGrpSpPr>
        <p:grpSpPr>
          <a:xfrm rot="-8640000">
            <a:off x="4214826" y="213024"/>
            <a:ext cx="3786400" cy="6491678"/>
            <a:chOff x="4320049" y="132321"/>
            <a:chExt cx="3786400" cy="6491678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2C0C817-1198-4E14-B618-A01E232118D3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03135BE-258F-4EDC-A175-4C0A317A343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K 2 Group 2">
            <a:extLst>
              <a:ext uri="{FF2B5EF4-FFF2-40B4-BE49-F238E27FC236}">
                <a16:creationId xmlns:a16="http://schemas.microsoft.com/office/drawing/2014/main" id="{B0B97E40-2446-428E-8676-40DEF0E3F0A3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E5F762E-DD99-4951-A63F-9EF20E8B98BB}"/>
                </a:ext>
              </a:extLst>
            </p:cNvPr>
            <p:cNvGrpSpPr/>
            <p:nvPr/>
          </p:nvGrpSpPr>
          <p:grpSpPr>
            <a:xfrm rot="216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2AEF7EE-92B3-49EC-9A35-DFE13873DCE0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D034D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56C9C71-7807-498D-9545-E9B5E94A9896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C8FBD6E2-24FF-4557-9FB0-549754356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7125575" y="2049101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4" name="K 4 Group 4">
            <a:extLst>
              <a:ext uri="{FF2B5EF4-FFF2-40B4-BE49-F238E27FC236}">
                <a16:creationId xmlns:a16="http://schemas.microsoft.com/office/drawing/2014/main" id="{BF9AE7E3-F572-4524-B39A-985AEF20C5D0}"/>
              </a:ext>
            </a:extLst>
          </p:cNvPr>
          <p:cNvGrpSpPr/>
          <p:nvPr/>
        </p:nvGrpSpPr>
        <p:grpSpPr>
          <a:xfrm>
            <a:off x="2862187" y="1565663"/>
            <a:ext cx="6491678" cy="3786400"/>
            <a:chOff x="2862843" y="1575849"/>
            <a:chExt cx="6491678" cy="378640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93D9AE4-B3FE-4418-9AA3-D5FB03AFC04D}"/>
                </a:ext>
              </a:extLst>
            </p:cNvPr>
            <p:cNvGrpSpPr/>
            <p:nvPr/>
          </p:nvGrpSpPr>
          <p:grpSpPr>
            <a:xfrm rot="648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E240CFA-F1A7-4C4E-B26E-E33FF9652641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3902F43-3599-4F81-BA4E-7D420F0B833C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F747C6EF-18A5-441A-BFE7-E9A67402F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7626509" y="4295139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9" name="K 3 Group 3">
            <a:extLst>
              <a:ext uri="{FF2B5EF4-FFF2-40B4-BE49-F238E27FC236}">
                <a16:creationId xmlns:a16="http://schemas.microsoft.com/office/drawing/2014/main" id="{B654EB2A-8699-420D-AEA6-FD8C79E70CCF}"/>
              </a:ext>
            </a:extLst>
          </p:cNvPr>
          <p:cNvGrpSpPr/>
          <p:nvPr/>
        </p:nvGrpSpPr>
        <p:grpSpPr>
          <a:xfrm>
            <a:off x="2862187" y="1565663"/>
            <a:ext cx="6491678" cy="3786400"/>
            <a:chOff x="2862843" y="1575849"/>
            <a:chExt cx="6491678" cy="3786400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9E22087-AEFA-40A4-9C18-5E353123DB36}"/>
                </a:ext>
              </a:extLst>
            </p:cNvPr>
            <p:cNvGrpSpPr/>
            <p:nvPr/>
          </p:nvGrpSpPr>
          <p:grpSpPr>
            <a:xfrm rot="432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B71DF93-3782-40BD-9ACF-56052EFC0E74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A1533D8-5855-4DA2-B445-F99C9147EED3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05180507-4772-4C29-A625-70596F256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7793693" y="3112638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4" name="K 5 Group 5">
            <a:extLst>
              <a:ext uri="{FF2B5EF4-FFF2-40B4-BE49-F238E27FC236}">
                <a16:creationId xmlns:a16="http://schemas.microsoft.com/office/drawing/2014/main" id="{43B7266C-70A6-4B22-B4BF-35052F334AD2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718535D-D75C-42FB-A61E-5FA26BDA0C00}"/>
                </a:ext>
              </a:extLst>
            </p:cNvPr>
            <p:cNvGrpSpPr/>
            <p:nvPr/>
          </p:nvGrpSpPr>
          <p:grpSpPr>
            <a:xfrm rot="864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B40E141-25C7-4543-A069-DB6DEE41D210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BB07AA2-AAFF-4F25-A352-A748A9D51DA6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157E22EB-B4F1-4415-B664-13C921BE0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6739509" y="4920824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9" name="K 1 Group 1">
            <a:extLst>
              <a:ext uri="{FF2B5EF4-FFF2-40B4-BE49-F238E27FC236}">
                <a16:creationId xmlns:a16="http://schemas.microsoft.com/office/drawing/2014/main" id="{3DAAED0C-B560-40B5-91BD-223343C2FFA2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CBD04FD-1599-421D-9196-487471779945}"/>
                </a:ext>
              </a:extLst>
            </p:cNvPr>
            <p:cNvGrpSpPr/>
            <p:nvPr/>
          </p:nvGrpSpPr>
          <p:grpSpPr>
            <a:xfrm>
              <a:off x="4215482" y="223210"/>
              <a:ext cx="3786400" cy="6491678"/>
              <a:chOff x="4320049" y="132321"/>
              <a:chExt cx="3786400" cy="6491678"/>
            </a:xfrm>
            <a:solidFill>
              <a:srgbClr val="000000">
                <a:alpha val="0"/>
              </a:srgbClr>
            </a:solidFill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E67176F-6509-47A5-9209-348396C1F1D7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37C0F5B3-352C-4BBD-8F0C-B06E6D1C7DCA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25514AC1-AB77-47DB-B5AD-B0003813A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6701802" y="1002256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4" name="K 7 Group 7">
            <a:extLst>
              <a:ext uri="{FF2B5EF4-FFF2-40B4-BE49-F238E27FC236}">
                <a16:creationId xmlns:a16="http://schemas.microsoft.com/office/drawing/2014/main" id="{D2273D12-0781-4480-86FF-F522274A44CB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F79590B-5757-41F0-98AB-D80CA771FAC4}"/>
                </a:ext>
              </a:extLst>
            </p:cNvPr>
            <p:cNvGrpSpPr/>
            <p:nvPr/>
          </p:nvGrpSpPr>
          <p:grpSpPr>
            <a:xfrm rot="-864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C2CADE2-A02C-4CA3-A5E9-1CF449FE82B4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6D5CF3C-F3DD-4C3A-8B42-D9B3D658B8FE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A1796DB6-DC8F-4AB3-BC7D-DF2A88F56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4547841" y="4295139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9" name="K 8 Group 8">
            <a:extLst>
              <a:ext uri="{FF2B5EF4-FFF2-40B4-BE49-F238E27FC236}">
                <a16:creationId xmlns:a16="http://schemas.microsoft.com/office/drawing/2014/main" id="{0D8A1C36-109F-4779-AA0C-DED168B02894}"/>
              </a:ext>
            </a:extLst>
          </p:cNvPr>
          <p:cNvGrpSpPr/>
          <p:nvPr/>
        </p:nvGrpSpPr>
        <p:grpSpPr>
          <a:xfrm>
            <a:off x="2862187" y="1565663"/>
            <a:ext cx="6491678" cy="3786400"/>
            <a:chOff x="2862843" y="1575849"/>
            <a:chExt cx="6491678" cy="378640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7B11B2F0-43F2-4022-A15F-0E63BA5137CD}"/>
                </a:ext>
              </a:extLst>
            </p:cNvPr>
            <p:cNvGrpSpPr/>
            <p:nvPr/>
          </p:nvGrpSpPr>
          <p:grpSpPr>
            <a:xfrm rot="-648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8BEE1C6D-9A19-41CA-8F71-4FCF0AE40378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542297F-9AA1-4006-95DC-CB0E8C0004BC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FA4F0307-E5FB-49C6-8D2D-FF5080819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4870799" y="3130664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4" name="K 9 Group 9">
            <a:extLst>
              <a:ext uri="{FF2B5EF4-FFF2-40B4-BE49-F238E27FC236}">
                <a16:creationId xmlns:a16="http://schemas.microsoft.com/office/drawing/2014/main" id="{DDBB7CB4-D6FE-4808-9CD7-21C3927B6931}"/>
              </a:ext>
            </a:extLst>
          </p:cNvPr>
          <p:cNvGrpSpPr/>
          <p:nvPr/>
        </p:nvGrpSpPr>
        <p:grpSpPr>
          <a:xfrm>
            <a:off x="2862187" y="1565663"/>
            <a:ext cx="6491678" cy="3786400"/>
            <a:chOff x="2862843" y="1575849"/>
            <a:chExt cx="6491678" cy="3786400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DDEDB73A-9E36-40E4-B0A3-504419044A7E}"/>
                </a:ext>
              </a:extLst>
            </p:cNvPr>
            <p:cNvGrpSpPr/>
            <p:nvPr/>
          </p:nvGrpSpPr>
          <p:grpSpPr>
            <a:xfrm rot="-432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8E72104D-E083-48F3-AC68-D1407A94F9C1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56631D9-FE70-4DD0-AE0A-621A6071F3CB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6338A5FB-4B09-4724-97D4-8E1E20C7A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4547842" y="2071392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9" name="K 10 Group 10">
            <a:extLst>
              <a:ext uri="{FF2B5EF4-FFF2-40B4-BE49-F238E27FC236}">
                <a16:creationId xmlns:a16="http://schemas.microsoft.com/office/drawing/2014/main" id="{F3684581-239B-4F3E-84C2-ACCFB9417E1C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F9808792-AB79-4283-9289-F4FD11A57AEE}"/>
                </a:ext>
              </a:extLst>
            </p:cNvPr>
            <p:cNvGrpSpPr/>
            <p:nvPr/>
          </p:nvGrpSpPr>
          <p:grpSpPr>
            <a:xfrm rot="-216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755EA7E0-8383-418B-AFEF-72B8F505B0C4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F1FFA9C-2355-48E0-9CFD-3BD96471B716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AFBB3129-4D12-44CE-B29B-A176A0C3A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5204046" y="1014915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5" name="K 6 Group 12">
            <a:extLst>
              <a:ext uri="{FF2B5EF4-FFF2-40B4-BE49-F238E27FC236}">
                <a16:creationId xmlns:a16="http://schemas.microsoft.com/office/drawing/2014/main" id="{736E0EA5-B5F1-4D3A-B1D7-E663735E886C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02800" y="183161"/>
            <a:chExt cx="3786400" cy="6491678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875F6C4-6E9A-4188-942A-7FDBDBDEF5F1}"/>
                </a:ext>
              </a:extLst>
            </p:cNvPr>
            <p:cNvGrpSpPr/>
            <p:nvPr/>
          </p:nvGrpSpPr>
          <p:grpSpPr>
            <a:xfrm rot="10800000">
              <a:off x="4202800" y="183161"/>
              <a:ext cx="3786400" cy="6491678"/>
              <a:chOff x="4320049" y="132321"/>
              <a:chExt cx="3786400" cy="6491678"/>
            </a:xfrm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8146C3C-8C00-4761-B1B8-96AF0B285715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7E70922-8D6D-44AF-8184-5C082B1BA466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0D1B534A-184C-4777-A516-EA7FD9F00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5511812" y="4735217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6" name="Top L hand Group 15">
            <a:extLst>
              <a:ext uri="{FF2B5EF4-FFF2-40B4-BE49-F238E27FC236}">
                <a16:creationId xmlns:a16="http://schemas.microsoft.com/office/drawing/2014/main" id="{D3FD0538-2641-49C5-9F30-EB65A325B68E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63425CC-26E1-480C-B354-2237AB7A6AB5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EE2E90C-75DD-4F5A-AFC0-2C3ECEF0DE22}"/>
                </a:ext>
              </a:extLst>
            </p:cNvPr>
            <p:cNvSpPr/>
            <p:nvPr/>
          </p:nvSpPr>
          <p:spPr>
            <a:xfrm>
              <a:off x="7346145" y="981244"/>
              <a:ext cx="798653" cy="925975"/>
            </a:xfrm>
            <a:custGeom>
              <a:avLst/>
              <a:gdLst>
                <a:gd name="connsiteX0" fmla="*/ 266218 w 798653"/>
                <a:gd name="connsiteY0" fmla="*/ 879676 h 925975"/>
                <a:gd name="connsiteX1" fmla="*/ 289367 w 798653"/>
                <a:gd name="connsiteY1" fmla="*/ 787079 h 925975"/>
                <a:gd name="connsiteX2" fmla="*/ 335666 w 798653"/>
                <a:gd name="connsiteY2" fmla="*/ 740780 h 925975"/>
                <a:gd name="connsiteX3" fmla="*/ 416689 w 798653"/>
                <a:gd name="connsiteY3" fmla="*/ 671332 h 925975"/>
                <a:gd name="connsiteX4" fmla="*/ 462988 w 798653"/>
                <a:gd name="connsiteY4" fmla="*/ 601884 h 925975"/>
                <a:gd name="connsiteX5" fmla="*/ 486137 w 798653"/>
                <a:gd name="connsiteY5" fmla="*/ 567160 h 925975"/>
                <a:gd name="connsiteX6" fmla="*/ 520861 w 798653"/>
                <a:gd name="connsiteY6" fmla="*/ 532436 h 925975"/>
                <a:gd name="connsiteX7" fmla="*/ 544010 w 798653"/>
                <a:gd name="connsiteY7" fmla="*/ 497712 h 925975"/>
                <a:gd name="connsiteX8" fmla="*/ 601884 w 798653"/>
                <a:gd name="connsiteY8" fmla="*/ 451413 h 925975"/>
                <a:gd name="connsiteX9" fmla="*/ 682907 w 798653"/>
                <a:gd name="connsiteY9" fmla="*/ 428264 h 925975"/>
                <a:gd name="connsiteX10" fmla="*/ 729205 w 798653"/>
                <a:gd name="connsiteY10" fmla="*/ 370390 h 925975"/>
                <a:gd name="connsiteX11" fmla="*/ 775504 w 798653"/>
                <a:gd name="connsiteY11" fmla="*/ 312517 h 925975"/>
                <a:gd name="connsiteX12" fmla="*/ 798653 w 798653"/>
                <a:gd name="connsiteY12" fmla="*/ 243069 h 925975"/>
                <a:gd name="connsiteX13" fmla="*/ 763929 w 798653"/>
                <a:gd name="connsiteY13" fmla="*/ 23150 h 925975"/>
                <a:gd name="connsiteX14" fmla="*/ 740780 w 798653"/>
                <a:gd name="connsiteY14" fmla="*/ 0 h 925975"/>
                <a:gd name="connsiteX15" fmla="*/ 671332 w 798653"/>
                <a:gd name="connsiteY15" fmla="*/ 11575 h 925975"/>
                <a:gd name="connsiteX16" fmla="*/ 601884 w 798653"/>
                <a:gd name="connsiteY16" fmla="*/ 34725 h 925975"/>
                <a:gd name="connsiteX17" fmla="*/ 544010 w 798653"/>
                <a:gd name="connsiteY17" fmla="*/ 92598 h 925975"/>
                <a:gd name="connsiteX18" fmla="*/ 486137 w 798653"/>
                <a:gd name="connsiteY18" fmla="*/ 162046 h 925975"/>
                <a:gd name="connsiteX19" fmla="*/ 451413 w 798653"/>
                <a:gd name="connsiteY19" fmla="*/ 289368 h 925975"/>
                <a:gd name="connsiteX20" fmla="*/ 416689 w 798653"/>
                <a:gd name="connsiteY20" fmla="*/ 312517 h 925975"/>
                <a:gd name="connsiteX21" fmla="*/ 370390 w 798653"/>
                <a:gd name="connsiteY21" fmla="*/ 358816 h 925975"/>
                <a:gd name="connsiteX22" fmla="*/ 358815 w 798653"/>
                <a:gd name="connsiteY22" fmla="*/ 393540 h 925975"/>
                <a:gd name="connsiteX23" fmla="*/ 335666 w 798653"/>
                <a:gd name="connsiteY23" fmla="*/ 428264 h 925975"/>
                <a:gd name="connsiteX24" fmla="*/ 266218 w 798653"/>
                <a:gd name="connsiteY24" fmla="*/ 474562 h 925975"/>
                <a:gd name="connsiteX25" fmla="*/ 208345 w 798653"/>
                <a:gd name="connsiteY25" fmla="*/ 520861 h 925975"/>
                <a:gd name="connsiteX26" fmla="*/ 185195 w 798653"/>
                <a:gd name="connsiteY26" fmla="*/ 544011 h 925975"/>
                <a:gd name="connsiteX27" fmla="*/ 81023 w 798653"/>
                <a:gd name="connsiteY27" fmla="*/ 601884 h 925975"/>
                <a:gd name="connsiteX28" fmla="*/ 57874 w 798653"/>
                <a:gd name="connsiteY28" fmla="*/ 636608 h 925975"/>
                <a:gd name="connsiteX29" fmla="*/ 23150 w 798653"/>
                <a:gd name="connsiteY29" fmla="*/ 648183 h 925975"/>
                <a:gd name="connsiteX30" fmla="*/ 0 w 798653"/>
                <a:gd name="connsiteY30" fmla="*/ 694481 h 925975"/>
                <a:gd name="connsiteX31" fmla="*/ 23150 w 798653"/>
                <a:gd name="connsiteY31" fmla="*/ 787079 h 925975"/>
                <a:gd name="connsiteX32" fmla="*/ 92598 w 798653"/>
                <a:gd name="connsiteY32" fmla="*/ 844952 h 925975"/>
                <a:gd name="connsiteX33" fmla="*/ 150471 w 798653"/>
                <a:gd name="connsiteY33" fmla="*/ 925975 h 925975"/>
                <a:gd name="connsiteX34" fmla="*/ 219919 w 798653"/>
                <a:gd name="connsiteY34" fmla="*/ 914400 h 925975"/>
                <a:gd name="connsiteX35" fmla="*/ 266218 w 798653"/>
                <a:gd name="connsiteY35" fmla="*/ 879676 h 92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8653" h="925975">
                  <a:moveTo>
                    <a:pt x="266218" y="879676"/>
                  </a:moveTo>
                  <a:cubicBezTo>
                    <a:pt x="277793" y="858456"/>
                    <a:pt x="279482" y="800918"/>
                    <a:pt x="289367" y="787079"/>
                  </a:cubicBezTo>
                  <a:cubicBezTo>
                    <a:pt x="302053" y="769319"/>
                    <a:pt x="317506" y="752887"/>
                    <a:pt x="335666" y="740780"/>
                  </a:cubicBezTo>
                  <a:cubicBezTo>
                    <a:pt x="367083" y="719836"/>
                    <a:pt x="394234" y="705014"/>
                    <a:pt x="416689" y="671332"/>
                  </a:cubicBezTo>
                  <a:lnTo>
                    <a:pt x="462988" y="601884"/>
                  </a:lnTo>
                  <a:cubicBezTo>
                    <a:pt x="470704" y="590309"/>
                    <a:pt x="476300" y="576997"/>
                    <a:pt x="486137" y="567160"/>
                  </a:cubicBezTo>
                  <a:cubicBezTo>
                    <a:pt x="497712" y="555585"/>
                    <a:pt x="510382" y="545011"/>
                    <a:pt x="520861" y="532436"/>
                  </a:cubicBezTo>
                  <a:cubicBezTo>
                    <a:pt x="529767" y="521749"/>
                    <a:pt x="535320" y="508575"/>
                    <a:pt x="544010" y="497712"/>
                  </a:cubicBezTo>
                  <a:cubicBezTo>
                    <a:pt x="558365" y="479768"/>
                    <a:pt x="581830" y="461440"/>
                    <a:pt x="601884" y="451413"/>
                  </a:cubicBezTo>
                  <a:cubicBezTo>
                    <a:pt x="618493" y="443108"/>
                    <a:pt x="668067" y="431974"/>
                    <a:pt x="682907" y="428264"/>
                  </a:cubicBezTo>
                  <a:cubicBezTo>
                    <a:pt x="738810" y="372359"/>
                    <a:pt x="670789" y="443409"/>
                    <a:pt x="729205" y="370390"/>
                  </a:cubicBezTo>
                  <a:cubicBezTo>
                    <a:pt x="753258" y="340324"/>
                    <a:pt x="757690" y="352600"/>
                    <a:pt x="775504" y="312517"/>
                  </a:cubicBezTo>
                  <a:cubicBezTo>
                    <a:pt x="785414" y="290219"/>
                    <a:pt x="798653" y="243069"/>
                    <a:pt x="798653" y="243069"/>
                  </a:cubicBezTo>
                  <a:cubicBezTo>
                    <a:pt x="798626" y="242718"/>
                    <a:pt x="796478" y="55701"/>
                    <a:pt x="763929" y="23150"/>
                  </a:cubicBezTo>
                  <a:lnTo>
                    <a:pt x="740780" y="0"/>
                  </a:lnTo>
                  <a:cubicBezTo>
                    <a:pt x="717631" y="3858"/>
                    <a:pt x="694100" y="5883"/>
                    <a:pt x="671332" y="11575"/>
                  </a:cubicBezTo>
                  <a:cubicBezTo>
                    <a:pt x="647659" y="17493"/>
                    <a:pt x="601884" y="34725"/>
                    <a:pt x="601884" y="34725"/>
                  </a:cubicBezTo>
                  <a:cubicBezTo>
                    <a:pt x="559442" y="98387"/>
                    <a:pt x="601885" y="44370"/>
                    <a:pt x="544010" y="92598"/>
                  </a:cubicBezTo>
                  <a:cubicBezTo>
                    <a:pt x="510589" y="120448"/>
                    <a:pt x="508899" y="127903"/>
                    <a:pt x="486137" y="162046"/>
                  </a:cubicBezTo>
                  <a:cubicBezTo>
                    <a:pt x="482527" y="180094"/>
                    <a:pt x="464967" y="280332"/>
                    <a:pt x="451413" y="289368"/>
                  </a:cubicBezTo>
                  <a:lnTo>
                    <a:pt x="416689" y="312517"/>
                  </a:lnTo>
                  <a:cubicBezTo>
                    <a:pt x="385822" y="405114"/>
                    <a:pt x="432122" y="297084"/>
                    <a:pt x="370390" y="358816"/>
                  </a:cubicBezTo>
                  <a:cubicBezTo>
                    <a:pt x="361763" y="367443"/>
                    <a:pt x="364271" y="382627"/>
                    <a:pt x="358815" y="393540"/>
                  </a:cubicBezTo>
                  <a:cubicBezTo>
                    <a:pt x="352594" y="405982"/>
                    <a:pt x="346135" y="419104"/>
                    <a:pt x="335666" y="428264"/>
                  </a:cubicBezTo>
                  <a:cubicBezTo>
                    <a:pt x="314728" y="446585"/>
                    <a:pt x="285891" y="454889"/>
                    <a:pt x="266218" y="474562"/>
                  </a:cubicBezTo>
                  <a:cubicBezTo>
                    <a:pt x="210328" y="530454"/>
                    <a:pt x="281346" y="462460"/>
                    <a:pt x="208345" y="520861"/>
                  </a:cubicBezTo>
                  <a:cubicBezTo>
                    <a:pt x="199823" y="527678"/>
                    <a:pt x="193925" y="537463"/>
                    <a:pt x="185195" y="544011"/>
                  </a:cubicBezTo>
                  <a:cubicBezTo>
                    <a:pt x="121517" y="591769"/>
                    <a:pt x="135159" y="583838"/>
                    <a:pt x="81023" y="601884"/>
                  </a:cubicBezTo>
                  <a:cubicBezTo>
                    <a:pt x="73307" y="613459"/>
                    <a:pt x="68737" y="627918"/>
                    <a:pt x="57874" y="636608"/>
                  </a:cubicBezTo>
                  <a:cubicBezTo>
                    <a:pt x="48347" y="644230"/>
                    <a:pt x="31777" y="639556"/>
                    <a:pt x="23150" y="648183"/>
                  </a:cubicBezTo>
                  <a:cubicBezTo>
                    <a:pt x="10949" y="660384"/>
                    <a:pt x="7717" y="679048"/>
                    <a:pt x="0" y="694481"/>
                  </a:cubicBezTo>
                  <a:cubicBezTo>
                    <a:pt x="1670" y="702830"/>
                    <a:pt x="12980" y="771825"/>
                    <a:pt x="23150" y="787079"/>
                  </a:cubicBezTo>
                  <a:cubicBezTo>
                    <a:pt x="40975" y="813816"/>
                    <a:pt x="66975" y="827870"/>
                    <a:pt x="92598" y="844952"/>
                  </a:cubicBezTo>
                  <a:cubicBezTo>
                    <a:pt x="119605" y="925975"/>
                    <a:pt x="92598" y="906683"/>
                    <a:pt x="150471" y="925975"/>
                  </a:cubicBezTo>
                  <a:cubicBezTo>
                    <a:pt x="173620" y="922117"/>
                    <a:pt x="197009" y="919491"/>
                    <a:pt x="219919" y="914400"/>
                  </a:cubicBezTo>
                  <a:cubicBezTo>
                    <a:pt x="231829" y="911753"/>
                    <a:pt x="254643" y="900896"/>
                    <a:pt x="266218" y="879676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9" name="Top L leg Group 36">
            <a:extLst>
              <a:ext uri="{FF2B5EF4-FFF2-40B4-BE49-F238E27FC236}">
                <a16:creationId xmlns:a16="http://schemas.microsoft.com/office/drawing/2014/main" id="{E2ABB6E5-F5A4-471F-A023-D87851CD143E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1907E3E-752A-4FDF-B38C-EF98DDA43A33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9469E48-C6D2-4428-AE5B-C9B919C5681A}"/>
                </a:ext>
              </a:extLst>
            </p:cNvPr>
            <p:cNvSpPr/>
            <p:nvPr/>
          </p:nvSpPr>
          <p:spPr>
            <a:xfrm flipH="1">
              <a:off x="7118853" y="4510943"/>
              <a:ext cx="1266251" cy="1365813"/>
            </a:xfrm>
            <a:custGeom>
              <a:avLst/>
              <a:gdLst>
                <a:gd name="connsiteX0" fmla="*/ 965309 w 1266251"/>
                <a:gd name="connsiteY0" fmla="*/ 0 h 1365813"/>
                <a:gd name="connsiteX1" fmla="*/ 1000033 w 1266251"/>
                <a:gd name="connsiteY1" fmla="*/ 57873 h 1365813"/>
                <a:gd name="connsiteX2" fmla="*/ 1034757 w 1266251"/>
                <a:gd name="connsiteY2" fmla="*/ 69448 h 1365813"/>
                <a:gd name="connsiteX3" fmla="*/ 1092630 w 1266251"/>
                <a:gd name="connsiteY3" fmla="*/ 104172 h 1365813"/>
                <a:gd name="connsiteX4" fmla="*/ 1254676 w 1266251"/>
                <a:gd name="connsiteY4" fmla="*/ 127321 h 1365813"/>
                <a:gd name="connsiteX5" fmla="*/ 1266251 w 1266251"/>
                <a:gd name="connsiteY5" fmla="*/ 162045 h 1365813"/>
                <a:gd name="connsiteX6" fmla="*/ 1243101 w 1266251"/>
                <a:gd name="connsiteY6" fmla="*/ 289367 h 1365813"/>
                <a:gd name="connsiteX7" fmla="*/ 1219952 w 1266251"/>
                <a:gd name="connsiteY7" fmla="*/ 324091 h 1365813"/>
                <a:gd name="connsiteX8" fmla="*/ 1208377 w 1266251"/>
                <a:gd name="connsiteY8" fmla="*/ 358815 h 1365813"/>
                <a:gd name="connsiteX9" fmla="*/ 1173653 w 1266251"/>
                <a:gd name="connsiteY9" fmla="*/ 381964 h 1365813"/>
                <a:gd name="connsiteX10" fmla="*/ 1127354 w 1266251"/>
                <a:gd name="connsiteY10" fmla="*/ 428263 h 1365813"/>
                <a:gd name="connsiteX11" fmla="*/ 1104205 w 1266251"/>
                <a:gd name="connsiteY11" fmla="*/ 451413 h 1365813"/>
                <a:gd name="connsiteX12" fmla="*/ 1000033 w 1266251"/>
                <a:gd name="connsiteY12" fmla="*/ 486137 h 1365813"/>
                <a:gd name="connsiteX13" fmla="*/ 965309 w 1266251"/>
                <a:gd name="connsiteY13" fmla="*/ 497711 h 1365813"/>
                <a:gd name="connsiteX14" fmla="*/ 942159 w 1266251"/>
                <a:gd name="connsiteY14" fmla="*/ 520861 h 1365813"/>
                <a:gd name="connsiteX15" fmla="*/ 872711 w 1266251"/>
                <a:gd name="connsiteY15" fmla="*/ 567159 h 1365813"/>
                <a:gd name="connsiteX16" fmla="*/ 849562 w 1266251"/>
                <a:gd name="connsiteY16" fmla="*/ 590309 h 1365813"/>
                <a:gd name="connsiteX17" fmla="*/ 837987 w 1266251"/>
                <a:gd name="connsiteY17" fmla="*/ 625033 h 1365813"/>
                <a:gd name="connsiteX18" fmla="*/ 803263 w 1266251"/>
                <a:gd name="connsiteY18" fmla="*/ 648182 h 1365813"/>
                <a:gd name="connsiteX19" fmla="*/ 780114 w 1266251"/>
                <a:gd name="connsiteY19" fmla="*/ 671332 h 1365813"/>
                <a:gd name="connsiteX20" fmla="*/ 733815 w 1266251"/>
                <a:gd name="connsiteY20" fmla="*/ 717630 h 1365813"/>
                <a:gd name="connsiteX21" fmla="*/ 687516 w 1266251"/>
                <a:gd name="connsiteY21" fmla="*/ 763929 h 1365813"/>
                <a:gd name="connsiteX22" fmla="*/ 664367 w 1266251"/>
                <a:gd name="connsiteY22" fmla="*/ 798653 h 1365813"/>
                <a:gd name="connsiteX23" fmla="*/ 629643 w 1266251"/>
                <a:gd name="connsiteY23" fmla="*/ 833377 h 1365813"/>
                <a:gd name="connsiteX24" fmla="*/ 618068 w 1266251"/>
                <a:gd name="connsiteY24" fmla="*/ 868101 h 1365813"/>
                <a:gd name="connsiteX25" fmla="*/ 629643 w 1266251"/>
                <a:gd name="connsiteY25" fmla="*/ 1041721 h 1365813"/>
                <a:gd name="connsiteX26" fmla="*/ 456023 w 1266251"/>
                <a:gd name="connsiteY26" fmla="*/ 1053296 h 1365813"/>
                <a:gd name="connsiteX27" fmla="*/ 375000 w 1266251"/>
                <a:gd name="connsiteY27" fmla="*/ 1076445 h 1365813"/>
                <a:gd name="connsiteX28" fmla="*/ 270828 w 1266251"/>
                <a:gd name="connsiteY28" fmla="*/ 1169043 h 1365813"/>
                <a:gd name="connsiteX29" fmla="*/ 247678 w 1266251"/>
                <a:gd name="connsiteY29" fmla="*/ 1192192 h 1365813"/>
                <a:gd name="connsiteX30" fmla="*/ 201380 w 1266251"/>
                <a:gd name="connsiteY30" fmla="*/ 1250066 h 1365813"/>
                <a:gd name="connsiteX31" fmla="*/ 155081 w 1266251"/>
                <a:gd name="connsiteY31" fmla="*/ 1307939 h 1365813"/>
                <a:gd name="connsiteX32" fmla="*/ 62484 w 1266251"/>
                <a:gd name="connsiteY32" fmla="*/ 1365813 h 1365813"/>
                <a:gd name="connsiteX33" fmla="*/ 4610 w 1266251"/>
                <a:gd name="connsiteY33" fmla="*/ 1354238 h 1365813"/>
                <a:gd name="connsiteX34" fmla="*/ 16185 w 1266251"/>
                <a:gd name="connsiteY34" fmla="*/ 1238491 h 1365813"/>
                <a:gd name="connsiteX35" fmla="*/ 74058 w 1266251"/>
                <a:gd name="connsiteY35" fmla="*/ 1134319 h 1365813"/>
                <a:gd name="connsiteX36" fmla="*/ 120357 w 1266251"/>
                <a:gd name="connsiteY36" fmla="*/ 1088020 h 1365813"/>
                <a:gd name="connsiteX37" fmla="*/ 166656 w 1266251"/>
                <a:gd name="connsiteY37" fmla="*/ 1018572 h 1365813"/>
                <a:gd name="connsiteX38" fmla="*/ 178230 w 1266251"/>
                <a:gd name="connsiteY38" fmla="*/ 983848 h 1365813"/>
                <a:gd name="connsiteX39" fmla="*/ 259253 w 1266251"/>
                <a:gd name="connsiteY39" fmla="*/ 925975 h 1365813"/>
                <a:gd name="connsiteX40" fmla="*/ 305552 w 1266251"/>
                <a:gd name="connsiteY40" fmla="*/ 868101 h 1365813"/>
                <a:gd name="connsiteX41" fmla="*/ 328701 w 1266251"/>
                <a:gd name="connsiteY41" fmla="*/ 798653 h 1365813"/>
                <a:gd name="connsiteX42" fmla="*/ 340276 w 1266251"/>
                <a:gd name="connsiteY42" fmla="*/ 763929 h 1365813"/>
                <a:gd name="connsiteX43" fmla="*/ 363425 w 1266251"/>
                <a:gd name="connsiteY43" fmla="*/ 729205 h 1365813"/>
                <a:gd name="connsiteX44" fmla="*/ 409724 w 1266251"/>
                <a:gd name="connsiteY44" fmla="*/ 682906 h 1365813"/>
                <a:gd name="connsiteX45" fmla="*/ 456023 w 1266251"/>
                <a:gd name="connsiteY45" fmla="*/ 613458 h 1365813"/>
                <a:gd name="connsiteX46" fmla="*/ 513896 w 1266251"/>
                <a:gd name="connsiteY46" fmla="*/ 532435 h 1365813"/>
                <a:gd name="connsiteX47" fmla="*/ 537046 w 1266251"/>
                <a:gd name="connsiteY47" fmla="*/ 509286 h 1365813"/>
                <a:gd name="connsiteX48" fmla="*/ 606494 w 1266251"/>
                <a:gd name="connsiteY48" fmla="*/ 474562 h 1365813"/>
                <a:gd name="connsiteX49" fmla="*/ 664367 w 1266251"/>
                <a:gd name="connsiteY49" fmla="*/ 405114 h 1365813"/>
                <a:gd name="connsiteX50" fmla="*/ 687516 w 1266251"/>
                <a:gd name="connsiteY50" fmla="*/ 381964 h 1365813"/>
                <a:gd name="connsiteX51" fmla="*/ 733815 w 1266251"/>
                <a:gd name="connsiteY51" fmla="*/ 312516 h 1365813"/>
                <a:gd name="connsiteX52" fmla="*/ 780114 w 1266251"/>
                <a:gd name="connsiteY52" fmla="*/ 243068 h 1365813"/>
                <a:gd name="connsiteX53" fmla="*/ 826413 w 1266251"/>
                <a:gd name="connsiteY53" fmla="*/ 185195 h 1365813"/>
                <a:gd name="connsiteX54" fmla="*/ 849562 w 1266251"/>
                <a:gd name="connsiteY54" fmla="*/ 150471 h 1365813"/>
                <a:gd name="connsiteX55" fmla="*/ 872711 w 1266251"/>
                <a:gd name="connsiteY55" fmla="*/ 127321 h 1365813"/>
                <a:gd name="connsiteX56" fmla="*/ 919010 w 1266251"/>
                <a:gd name="connsiteY56" fmla="*/ 57873 h 1365813"/>
                <a:gd name="connsiteX57" fmla="*/ 942159 w 1266251"/>
                <a:gd name="connsiteY57" fmla="*/ 23149 h 1365813"/>
                <a:gd name="connsiteX58" fmla="*/ 965309 w 1266251"/>
                <a:gd name="connsiteY58" fmla="*/ 0 h 13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66251" h="1365813">
                  <a:moveTo>
                    <a:pt x="965309" y="0"/>
                  </a:moveTo>
                  <a:cubicBezTo>
                    <a:pt x="976884" y="19291"/>
                    <a:pt x="984125" y="41965"/>
                    <a:pt x="1000033" y="57873"/>
                  </a:cubicBezTo>
                  <a:cubicBezTo>
                    <a:pt x="1008660" y="66500"/>
                    <a:pt x="1023844" y="63992"/>
                    <a:pt x="1034757" y="69448"/>
                  </a:cubicBezTo>
                  <a:cubicBezTo>
                    <a:pt x="1054879" y="79509"/>
                    <a:pt x="1072508" y="94111"/>
                    <a:pt x="1092630" y="104172"/>
                  </a:cubicBezTo>
                  <a:cubicBezTo>
                    <a:pt x="1137167" y="126440"/>
                    <a:pt x="1222141" y="124363"/>
                    <a:pt x="1254676" y="127321"/>
                  </a:cubicBezTo>
                  <a:cubicBezTo>
                    <a:pt x="1258534" y="138896"/>
                    <a:pt x="1266251" y="149844"/>
                    <a:pt x="1266251" y="162045"/>
                  </a:cubicBezTo>
                  <a:cubicBezTo>
                    <a:pt x="1266251" y="174563"/>
                    <a:pt x="1253232" y="265728"/>
                    <a:pt x="1243101" y="289367"/>
                  </a:cubicBezTo>
                  <a:cubicBezTo>
                    <a:pt x="1237621" y="302153"/>
                    <a:pt x="1226173" y="311649"/>
                    <a:pt x="1219952" y="324091"/>
                  </a:cubicBezTo>
                  <a:cubicBezTo>
                    <a:pt x="1214496" y="335004"/>
                    <a:pt x="1215999" y="349288"/>
                    <a:pt x="1208377" y="358815"/>
                  </a:cubicBezTo>
                  <a:cubicBezTo>
                    <a:pt x="1199687" y="369678"/>
                    <a:pt x="1184215" y="372911"/>
                    <a:pt x="1173653" y="381964"/>
                  </a:cubicBezTo>
                  <a:cubicBezTo>
                    <a:pt x="1157082" y="396168"/>
                    <a:pt x="1142787" y="412830"/>
                    <a:pt x="1127354" y="428263"/>
                  </a:cubicBezTo>
                  <a:cubicBezTo>
                    <a:pt x="1119638" y="435980"/>
                    <a:pt x="1114558" y="447962"/>
                    <a:pt x="1104205" y="451413"/>
                  </a:cubicBezTo>
                  <a:lnTo>
                    <a:pt x="1000033" y="486137"/>
                  </a:lnTo>
                  <a:lnTo>
                    <a:pt x="965309" y="497711"/>
                  </a:lnTo>
                  <a:cubicBezTo>
                    <a:pt x="957592" y="505428"/>
                    <a:pt x="950889" y="514313"/>
                    <a:pt x="942159" y="520861"/>
                  </a:cubicBezTo>
                  <a:cubicBezTo>
                    <a:pt x="919901" y="537554"/>
                    <a:pt x="892384" y="547486"/>
                    <a:pt x="872711" y="567159"/>
                  </a:cubicBezTo>
                  <a:lnTo>
                    <a:pt x="849562" y="590309"/>
                  </a:lnTo>
                  <a:cubicBezTo>
                    <a:pt x="845704" y="601884"/>
                    <a:pt x="845609" y="615506"/>
                    <a:pt x="837987" y="625033"/>
                  </a:cubicBezTo>
                  <a:cubicBezTo>
                    <a:pt x="829297" y="635896"/>
                    <a:pt x="814126" y="639492"/>
                    <a:pt x="803263" y="648182"/>
                  </a:cubicBezTo>
                  <a:cubicBezTo>
                    <a:pt x="794742" y="654999"/>
                    <a:pt x="787830" y="663615"/>
                    <a:pt x="780114" y="671332"/>
                  </a:cubicBezTo>
                  <a:cubicBezTo>
                    <a:pt x="749247" y="763930"/>
                    <a:pt x="795547" y="655899"/>
                    <a:pt x="733815" y="717630"/>
                  </a:cubicBezTo>
                  <a:cubicBezTo>
                    <a:pt x="672081" y="779363"/>
                    <a:pt x="780115" y="733062"/>
                    <a:pt x="687516" y="763929"/>
                  </a:cubicBezTo>
                  <a:cubicBezTo>
                    <a:pt x="679800" y="775504"/>
                    <a:pt x="673273" y="787966"/>
                    <a:pt x="664367" y="798653"/>
                  </a:cubicBezTo>
                  <a:cubicBezTo>
                    <a:pt x="653888" y="811228"/>
                    <a:pt x="638723" y="819757"/>
                    <a:pt x="629643" y="833377"/>
                  </a:cubicBezTo>
                  <a:cubicBezTo>
                    <a:pt x="622875" y="843529"/>
                    <a:pt x="621926" y="856526"/>
                    <a:pt x="618068" y="868101"/>
                  </a:cubicBezTo>
                  <a:cubicBezTo>
                    <a:pt x="629241" y="901618"/>
                    <a:pt x="676881" y="1012197"/>
                    <a:pt x="629643" y="1041721"/>
                  </a:cubicBezTo>
                  <a:cubicBezTo>
                    <a:pt x="580458" y="1072462"/>
                    <a:pt x="513896" y="1049438"/>
                    <a:pt x="456023" y="1053296"/>
                  </a:cubicBezTo>
                  <a:cubicBezTo>
                    <a:pt x="441195" y="1057003"/>
                    <a:pt x="391601" y="1068145"/>
                    <a:pt x="375000" y="1076445"/>
                  </a:cubicBezTo>
                  <a:cubicBezTo>
                    <a:pt x="333693" y="1097098"/>
                    <a:pt x="301500" y="1138371"/>
                    <a:pt x="270828" y="1169043"/>
                  </a:cubicBezTo>
                  <a:cubicBezTo>
                    <a:pt x="263111" y="1176759"/>
                    <a:pt x="253731" y="1183112"/>
                    <a:pt x="247678" y="1192192"/>
                  </a:cubicBezTo>
                  <a:cubicBezTo>
                    <a:pt x="218476" y="1235996"/>
                    <a:pt x="234365" y="1217079"/>
                    <a:pt x="201380" y="1250066"/>
                  </a:cubicBezTo>
                  <a:cubicBezTo>
                    <a:pt x="181907" y="1308483"/>
                    <a:pt x="203946" y="1266055"/>
                    <a:pt x="155081" y="1307939"/>
                  </a:cubicBezTo>
                  <a:cubicBezTo>
                    <a:pt x="83992" y="1368872"/>
                    <a:pt x="139825" y="1346477"/>
                    <a:pt x="62484" y="1365813"/>
                  </a:cubicBezTo>
                  <a:cubicBezTo>
                    <a:pt x="43193" y="1361955"/>
                    <a:pt x="11333" y="1372727"/>
                    <a:pt x="4610" y="1354238"/>
                  </a:cubicBezTo>
                  <a:cubicBezTo>
                    <a:pt x="-8641" y="1317798"/>
                    <a:pt x="10289" y="1276815"/>
                    <a:pt x="16185" y="1238491"/>
                  </a:cubicBezTo>
                  <a:cubicBezTo>
                    <a:pt x="21478" y="1204087"/>
                    <a:pt x="55376" y="1153001"/>
                    <a:pt x="74058" y="1134319"/>
                  </a:cubicBezTo>
                  <a:cubicBezTo>
                    <a:pt x="89491" y="1118886"/>
                    <a:pt x="108250" y="1106180"/>
                    <a:pt x="120357" y="1088020"/>
                  </a:cubicBezTo>
                  <a:lnTo>
                    <a:pt x="166656" y="1018572"/>
                  </a:lnTo>
                  <a:cubicBezTo>
                    <a:pt x="170514" y="1006997"/>
                    <a:pt x="171139" y="993776"/>
                    <a:pt x="178230" y="983848"/>
                  </a:cubicBezTo>
                  <a:cubicBezTo>
                    <a:pt x="212559" y="935787"/>
                    <a:pt x="215337" y="940613"/>
                    <a:pt x="259253" y="925975"/>
                  </a:cubicBezTo>
                  <a:cubicBezTo>
                    <a:pt x="278494" y="906734"/>
                    <a:pt x="293871" y="894384"/>
                    <a:pt x="305552" y="868101"/>
                  </a:cubicBezTo>
                  <a:cubicBezTo>
                    <a:pt x="315462" y="845803"/>
                    <a:pt x="320985" y="821802"/>
                    <a:pt x="328701" y="798653"/>
                  </a:cubicBezTo>
                  <a:cubicBezTo>
                    <a:pt x="332559" y="787078"/>
                    <a:pt x="333508" y="774081"/>
                    <a:pt x="340276" y="763929"/>
                  </a:cubicBezTo>
                  <a:cubicBezTo>
                    <a:pt x="347992" y="752354"/>
                    <a:pt x="354372" y="739767"/>
                    <a:pt x="363425" y="729205"/>
                  </a:cubicBezTo>
                  <a:cubicBezTo>
                    <a:pt x="377629" y="712634"/>
                    <a:pt x="397617" y="701066"/>
                    <a:pt x="409724" y="682906"/>
                  </a:cubicBezTo>
                  <a:lnTo>
                    <a:pt x="456023" y="613458"/>
                  </a:lnTo>
                  <a:cubicBezTo>
                    <a:pt x="474498" y="558029"/>
                    <a:pt x="458970" y="587360"/>
                    <a:pt x="513896" y="532435"/>
                  </a:cubicBezTo>
                  <a:cubicBezTo>
                    <a:pt x="521613" y="524719"/>
                    <a:pt x="526693" y="512737"/>
                    <a:pt x="537046" y="509286"/>
                  </a:cubicBezTo>
                  <a:cubicBezTo>
                    <a:pt x="571847" y="497685"/>
                    <a:pt x="576578" y="499492"/>
                    <a:pt x="606494" y="474562"/>
                  </a:cubicBezTo>
                  <a:cubicBezTo>
                    <a:pt x="655983" y="433322"/>
                    <a:pt x="627950" y="450636"/>
                    <a:pt x="664367" y="405114"/>
                  </a:cubicBezTo>
                  <a:cubicBezTo>
                    <a:pt x="671184" y="396592"/>
                    <a:pt x="680968" y="390694"/>
                    <a:pt x="687516" y="381964"/>
                  </a:cubicBezTo>
                  <a:cubicBezTo>
                    <a:pt x="704209" y="359706"/>
                    <a:pt x="718382" y="335665"/>
                    <a:pt x="733815" y="312516"/>
                  </a:cubicBezTo>
                  <a:lnTo>
                    <a:pt x="780114" y="243068"/>
                  </a:lnTo>
                  <a:cubicBezTo>
                    <a:pt x="851364" y="136192"/>
                    <a:pt x="760441" y="267659"/>
                    <a:pt x="826413" y="185195"/>
                  </a:cubicBezTo>
                  <a:cubicBezTo>
                    <a:pt x="835103" y="174332"/>
                    <a:pt x="840872" y="161334"/>
                    <a:pt x="849562" y="150471"/>
                  </a:cubicBezTo>
                  <a:cubicBezTo>
                    <a:pt x="856379" y="141949"/>
                    <a:pt x="866163" y="136051"/>
                    <a:pt x="872711" y="127321"/>
                  </a:cubicBezTo>
                  <a:cubicBezTo>
                    <a:pt x="889404" y="105063"/>
                    <a:pt x="903577" y="81022"/>
                    <a:pt x="919010" y="57873"/>
                  </a:cubicBezTo>
                  <a:cubicBezTo>
                    <a:pt x="926726" y="46298"/>
                    <a:pt x="932322" y="32985"/>
                    <a:pt x="942159" y="23149"/>
                  </a:cubicBezTo>
                  <a:lnTo>
                    <a:pt x="965309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Top L thigh Group 35">
            <a:extLst>
              <a:ext uri="{FF2B5EF4-FFF2-40B4-BE49-F238E27FC236}">
                <a16:creationId xmlns:a16="http://schemas.microsoft.com/office/drawing/2014/main" id="{F4554D99-2094-414B-A3ED-49E5DF8D976A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885AEFD-192A-4543-B88D-0B1074BE4E58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6C4498B-B719-41B4-9273-DC0626A8C540}"/>
                </a:ext>
              </a:extLst>
            </p:cNvPr>
            <p:cNvSpPr/>
            <p:nvPr/>
          </p:nvSpPr>
          <p:spPr>
            <a:xfrm>
              <a:off x="6533320" y="3512708"/>
              <a:ext cx="902826" cy="1128740"/>
            </a:xfrm>
            <a:custGeom>
              <a:avLst/>
              <a:gdLst>
                <a:gd name="connsiteX0" fmla="*/ 324092 w 902826"/>
                <a:gd name="connsiteY0" fmla="*/ 5996 h 1128740"/>
                <a:gd name="connsiteX1" fmla="*/ 277793 w 902826"/>
                <a:gd name="connsiteY1" fmla="*/ 63869 h 1128740"/>
                <a:gd name="connsiteX2" fmla="*/ 208345 w 902826"/>
                <a:gd name="connsiteY2" fmla="*/ 110168 h 1128740"/>
                <a:gd name="connsiteX3" fmla="*/ 162046 w 902826"/>
                <a:gd name="connsiteY3" fmla="*/ 156467 h 1128740"/>
                <a:gd name="connsiteX4" fmla="*/ 115747 w 902826"/>
                <a:gd name="connsiteY4" fmla="*/ 214340 h 1128740"/>
                <a:gd name="connsiteX5" fmla="*/ 92598 w 902826"/>
                <a:gd name="connsiteY5" fmla="*/ 260639 h 1128740"/>
                <a:gd name="connsiteX6" fmla="*/ 69449 w 902826"/>
                <a:gd name="connsiteY6" fmla="*/ 295363 h 1128740"/>
                <a:gd name="connsiteX7" fmla="*/ 46299 w 902826"/>
                <a:gd name="connsiteY7" fmla="*/ 364811 h 1128740"/>
                <a:gd name="connsiteX8" fmla="*/ 23150 w 902826"/>
                <a:gd name="connsiteY8" fmla="*/ 399535 h 1128740"/>
                <a:gd name="connsiteX9" fmla="*/ 0 w 902826"/>
                <a:gd name="connsiteY9" fmla="*/ 468983 h 1128740"/>
                <a:gd name="connsiteX10" fmla="*/ 11575 w 902826"/>
                <a:gd name="connsiteY10" fmla="*/ 503707 h 1128740"/>
                <a:gd name="connsiteX11" fmla="*/ 57874 w 902826"/>
                <a:gd name="connsiteY11" fmla="*/ 550006 h 1128740"/>
                <a:gd name="connsiteX12" fmla="*/ 69449 w 902826"/>
                <a:gd name="connsiteY12" fmla="*/ 584730 h 1128740"/>
                <a:gd name="connsiteX13" fmla="*/ 104173 w 902826"/>
                <a:gd name="connsiteY13" fmla="*/ 607879 h 1128740"/>
                <a:gd name="connsiteX14" fmla="*/ 127322 w 902826"/>
                <a:gd name="connsiteY14" fmla="*/ 631029 h 1128740"/>
                <a:gd name="connsiteX15" fmla="*/ 162046 w 902826"/>
                <a:gd name="connsiteY15" fmla="*/ 654178 h 1128740"/>
                <a:gd name="connsiteX16" fmla="*/ 196770 w 902826"/>
                <a:gd name="connsiteY16" fmla="*/ 688902 h 1128740"/>
                <a:gd name="connsiteX17" fmla="*/ 231494 w 902826"/>
                <a:gd name="connsiteY17" fmla="*/ 712051 h 1128740"/>
                <a:gd name="connsiteX18" fmla="*/ 254643 w 902826"/>
                <a:gd name="connsiteY18" fmla="*/ 735201 h 1128740"/>
                <a:gd name="connsiteX19" fmla="*/ 289368 w 902826"/>
                <a:gd name="connsiteY19" fmla="*/ 746776 h 1128740"/>
                <a:gd name="connsiteX20" fmla="*/ 347241 w 902826"/>
                <a:gd name="connsiteY20" fmla="*/ 793074 h 1128740"/>
                <a:gd name="connsiteX21" fmla="*/ 393540 w 902826"/>
                <a:gd name="connsiteY21" fmla="*/ 839373 h 1128740"/>
                <a:gd name="connsiteX22" fmla="*/ 462988 w 902826"/>
                <a:gd name="connsiteY22" fmla="*/ 874097 h 1128740"/>
                <a:gd name="connsiteX23" fmla="*/ 520861 w 902826"/>
                <a:gd name="connsiteY23" fmla="*/ 920396 h 1128740"/>
                <a:gd name="connsiteX24" fmla="*/ 532436 w 902826"/>
                <a:gd name="connsiteY24" fmla="*/ 955120 h 1128740"/>
                <a:gd name="connsiteX25" fmla="*/ 578735 w 902826"/>
                <a:gd name="connsiteY25" fmla="*/ 1012993 h 1128740"/>
                <a:gd name="connsiteX26" fmla="*/ 601884 w 902826"/>
                <a:gd name="connsiteY26" fmla="*/ 1082441 h 1128740"/>
                <a:gd name="connsiteX27" fmla="*/ 613459 w 902826"/>
                <a:gd name="connsiteY27" fmla="*/ 1117165 h 1128740"/>
                <a:gd name="connsiteX28" fmla="*/ 648183 w 902826"/>
                <a:gd name="connsiteY28" fmla="*/ 1128740 h 1128740"/>
                <a:gd name="connsiteX29" fmla="*/ 821803 w 902826"/>
                <a:gd name="connsiteY29" fmla="*/ 1094016 h 1128740"/>
                <a:gd name="connsiteX30" fmla="*/ 856527 w 902826"/>
                <a:gd name="connsiteY30" fmla="*/ 1070867 h 1128740"/>
                <a:gd name="connsiteX31" fmla="*/ 902826 w 902826"/>
                <a:gd name="connsiteY31" fmla="*/ 1024568 h 1128740"/>
                <a:gd name="connsiteX32" fmla="*/ 879676 w 902826"/>
                <a:gd name="connsiteY32" fmla="*/ 908821 h 1128740"/>
                <a:gd name="connsiteX33" fmla="*/ 856527 w 902826"/>
                <a:gd name="connsiteY33" fmla="*/ 874097 h 1128740"/>
                <a:gd name="connsiteX34" fmla="*/ 821803 w 902826"/>
                <a:gd name="connsiteY34" fmla="*/ 850948 h 1128740"/>
                <a:gd name="connsiteX35" fmla="*/ 798654 w 902826"/>
                <a:gd name="connsiteY35" fmla="*/ 827798 h 1128740"/>
                <a:gd name="connsiteX36" fmla="*/ 775504 w 902826"/>
                <a:gd name="connsiteY36" fmla="*/ 758350 h 1128740"/>
                <a:gd name="connsiteX37" fmla="*/ 729205 w 902826"/>
                <a:gd name="connsiteY37" fmla="*/ 654178 h 1128740"/>
                <a:gd name="connsiteX38" fmla="*/ 717631 w 902826"/>
                <a:gd name="connsiteY38" fmla="*/ 619454 h 1128740"/>
                <a:gd name="connsiteX39" fmla="*/ 694481 w 902826"/>
                <a:gd name="connsiteY39" fmla="*/ 503707 h 1128740"/>
                <a:gd name="connsiteX40" fmla="*/ 671332 w 902826"/>
                <a:gd name="connsiteY40" fmla="*/ 399535 h 1128740"/>
                <a:gd name="connsiteX41" fmla="*/ 648183 w 902826"/>
                <a:gd name="connsiteY41" fmla="*/ 330087 h 1128740"/>
                <a:gd name="connsiteX42" fmla="*/ 625033 w 902826"/>
                <a:gd name="connsiteY42" fmla="*/ 237489 h 1128740"/>
                <a:gd name="connsiteX43" fmla="*/ 613459 w 902826"/>
                <a:gd name="connsiteY43" fmla="*/ 202765 h 1128740"/>
                <a:gd name="connsiteX44" fmla="*/ 590309 w 902826"/>
                <a:gd name="connsiteY44" fmla="*/ 179616 h 1128740"/>
                <a:gd name="connsiteX45" fmla="*/ 555585 w 902826"/>
                <a:gd name="connsiteY45" fmla="*/ 133317 h 1128740"/>
                <a:gd name="connsiteX46" fmla="*/ 520861 w 902826"/>
                <a:gd name="connsiteY46" fmla="*/ 110168 h 1128740"/>
                <a:gd name="connsiteX47" fmla="*/ 451413 w 902826"/>
                <a:gd name="connsiteY47" fmla="*/ 40720 h 1128740"/>
                <a:gd name="connsiteX48" fmla="*/ 405114 w 902826"/>
                <a:gd name="connsiteY48" fmla="*/ 17570 h 1128740"/>
                <a:gd name="connsiteX49" fmla="*/ 324092 w 902826"/>
                <a:gd name="connsiteY49" fmla="*/ 5996 h 112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02826" h="1128740">
                  <a:moveTo>
                    <a:pt x="324092" y="5996"/>
                  </a:moveTo>
                  <a:cubicBezTo>
                    <a:pt x="302872" y="13713"/>
                    <a:pt x="296156" y="47342"/>
                    <a:pt x="277793" y="63869"/>
                  </a:cubicBezTo>
                  <a:cubicBezTo>
                    <a:pt x="257113" y="82481"/>
                    <a:pt x="228018" y="90495"/>
                    <a:pt x="208345" y="110168"/>
                  </a:cubicBezTo>
                  <a:cubicBezTo>
                    <a:pt x="192912" y="125601"/>
                    <a:pt x="174153" y="138307"/>
                    <a:pt x="162046" y="156467"/>
                  </a:cubicBezTo>
                  <a:cubicBezTo>
                    <a:pt x="132844" y="200271"/>
                    <a:pt x="148734" y="181355"/>
                    <a:pt x="115747" y="214340"/>
                  </a:cubicBezTo>
                  <a:cubicBezTo>
                    <a:pt x="108031" y="229773"/>
                    <a:pt x="101159" y="245658"/>
                    <a:pt x="92598" y="260639"/>
                  </a:cubicBezTo>
                  <a:cubicBezTo>
                    <a:pt x="85696" y="272717"/>
                    <a:pt x="75099" y="282651"/>
                    <a:pt x="69449" y="295363"/>
                  </a:cubicBezTo>
                  <a:cubicBezTo>
                    <a:pt x="59539" y="317661"/>
                    <a:pt x="59834" y="344508"/>
                    <a:pt x="46299" y="364811"/>
                  </a:cubicBezTo>
                  <a:cubicBezTo>
                    <a:pt x="38583" y="376386"/>
                    <a:pt x="28800" y="386823"/>
                    <a:pt x="23150" y="399535"/>
                  </a:cubicBezTo>
                  <a:cubicBezTo>
                    <a:pt x="13240" y="421833"/>
                    <a:pt x="0" y="468983"/>
                    <a:pt x="0" y="468983"/>
                  </a:cubicBezTo>
                  <a:cubicBezTo>
                    <a:pt x="3858" y="480558"/>
                    <a:pt x="4483" y="493779"/>
                    <a:pt x="11575" y="503707"/>
                  </a:cubicBezTo>
                  <a:cubicBezTo>
                    <a:pt x="24261" y="521467"/>
                    <a:pt x="57874" y="550006"/>
                    <a:pt x="57874" y="550006"/>
                  </a:cubicBezTo>
                  <a:cubicBezTo>
                    <a:pt x="61732" y="561581"/>
                    <a:pt x="61827" y="575203"/>
                    <a:pt x="69449" y="584730"/>
                  </a:cubicBezTo>
                  <a:cubicBezTo>
                    <a:pt x="78139" y="595593"/>
                    <a:pt x="93310" y="599189"/>
                    <a:pt x="104173" y="607879"/>
                  </a:cubicBezTo>
                  <a:cubicBezTo>
                    <a:pt x="112694" y="614696"/>
                    <a:pt x="118801" y="624212"/>
                    <a:pt x="127322" y="631029"/>
                  </a:cubicBezTo>
                  <a:cubicBezTo>
                    <a:pt x="138185" y="639719"/>
                    <a:pt x="151359" y="645272"/>
                    <a:pt x="162046" y="654178"/>
                  </a:cubicBezTo>
                  <a:cubicBezTo>
                    <a:pt x="174621" y="664657"/>
                    <a:pt x="184195" y="678423"/>
                    <a:pt x="196770" y="688902"/>
                  </a:cubicBezTo>
                  <a:cubicBezTo>
                    <a:pt x="207457" y="697808"/>
                    <a:pt x="220631" y="703361"/>
                    <a:pt x="231494" y="712051"/>
                  </a:cubicBezTo>
                  <a:cubicBezTo>
                    <a:pt x="240015" y="718868"/>
                    <a:pt x="245285" y="729586"/>
                    <a:pt x="254643" y="735201"/>
                  </a:cubicBezTo>
                  <a:cubicBezTo>
                    <a:pt x="265105" y="741479"/>
                    <a:pt x="277793" y="742918"/>
                    <a:pt x="289368" y="746776"/>
                  </a:cubicBezTo>
                  <a:cubicBezTo>
                    <a:pt x="345776" y="831389"/>
                    <a:pt x="276085" y="742249"/>
                    <a:pt x="347241" y="793074"/>
                  </a:cubicBezTo>
                  <a:cubicBezTo>
                    <a:pt x="365001" y="805760"/>
                    <a:pt x="375380" y="827266"/>
                    <a:pt x="393540" y="839373"/>
                  </a:cubicBezTo>
                  <a:cubicBezTo>
                    <a:pt x="493054" y="905715"/>
                    <a:pt x="367146" y="826176"/>
                    <a:pt x="462988" y="874097"/>
                  </a:cubicBezTo>
                  <a:cubicBezTo>
                    <a:pt x="492193" y="888699"/>
                    <a:pt x="499328" y="898862"/>
                    <a:pt x="520861" y="920396"/>
                  </a:cubicBezTo>
                  <a:cubicBezTo>
                    <a:pt x="524719" y="931971"/>
                    <a:pt x="526980" y="944207"/>
                    <a:pt x="532436" y="955120"/>
                  </a:cubicBezTo>
                  <a:cubicBezTo>
                    <a:pt x="547038" y="984325"/>
                    <a:pt x="557201" y="991460"/>
                    <a:pt x="578735" y="1012993"/>
                  </a:cubicBezTo>
                  <a:lnTo>
                    <a:pt x="601884" y="1082441"/>
                  </a:lnTo>
                  <a:cubicBezTo>
                    <a:pt x="605742" y="1094016"/>
                    <a:pt x="601884" y="1113307"/>
                    <a:pt x="613459" y="1117165"/>
                  </a:cubicBezTo>
                  <a:lnTo>
                    <a:pt x="648183" y="1128740"/>
                  </a:lnTo>
                  <a:cubicBezTo>
                    <a:pt x="688472" y="1124263"/>
                    <a:pt x="780766" y="1121373"/>
                    <a:pt x="821803" y="1094016"/>
                  </a:cubicBezTo>
                  <a:cubicBezTo>
                    <a:pt x="833378" y="1086300"/>
                    <a:pt x="845965" y="1079920"/>
                    <a:pt x="856527" y="1070867"/>
                  </a:cubicBezTo>
                  <a:cubicBezTo>
                    <a:pt x="873098" y="1056663"/>
                    <a:pt x="902826" y="1024568"/>
                    <a:pt x="902826" y="1024568"/>
                  </a:cubicBezTo>
                  <a:cubicBezTo>
                    <a:pt x="898560" y="994706"/>
                    <a:pt x="895838" y="941145"/>
                    <a:pt x="879676" y="908821"/>
                  </a:cubicBezTo>
                  <a:cubicBezTo>
                    <a:pt x="873455" y="896379"/>
                    <a:pt x="866364" y="883934"/>
                    <a:pt x="856527" y="874097"/>
                  </a:cubicBezTo>
                  <a:cubicBezTo>
                    <a:pt x="846690" y="864260"/>
                    <a:pt x="832666" y="859638"/>
                    <a:pt x="821803" y="850948"/>
                  </a:cubicBezTo>
                  <a:cubicBezTo>
                    <a:pt x="813282" y="844131"/>
                    <a:pt x="806370" y="835515"/>
                    <a:pt x="798654" y="827798"/>
                  </a:cubicBezTo>
                  <a:cubicBezTo>
                    <a:pt x="790937" y="804649"/>
                    <a:pt x="789039" y="778653"/>
                    <a:pt x="775504" y="758350"/>
                  </a:cubicBezTo>
                  <a:cubicBezTo>
                    <a:pt x="738820" y="703324"/>
                    <a:pt x="756753" y="736821"/>
                    <a:pt x="729205" y="654178"/>
                  </a:cubicBezTo>
                  <a:cubicBezTo>
                    <a:pt x="725347" y="642603"/>
                    <a:pt x="720024" y="631418"/>
                    <a:pt x="717631" y="619454"/>
                  </a:cubicBezTo>
                  <a:lnTo>
                    <a:pt x="694481" y="503707"/>
                  </a:lnTo>
                  <a:cubicBezTo>
                    <a:pt x="687870" y="470652"/>
                    <a:pt x="681143" y="432237"/>
                    <a:pt x="671332" y="399535"/>
                  </a:cubicBezTo>
                  <a:cubicBezTo>
                    <a:pt x="664320" y="376163"/>
                    <a:pt x="654101" y="353760"/>
                    <a:pt x="648183" y="330087"/>
                  </a:cubicBezTo>
                  <a:cubicBezTo>
                    <a:pt x="640466" y="299221"/>
                    <a:pt x="635094" y="267672"/>
                    <a:pt x="625033" y="237489"/>
                  </a:cubicBezTo>
                  <a:cubicBezTo>
                    <a:pt x="621175" y="225914"/>
                    <a:pt x="619736" y="213227"/>
                    <a:pt x="613459" y="202765"/>
                  </a:cubicBezTo>
                  <a:cubicBezTo>
                    <a:pt x="607844" y="193407"/>
                    <a:pt x="597295" y="187999"/>
                    <a:pt x="590309" y="179616"/>
                  </a:cubicBezTo>
                  <a:cubicBezTo>
                    <a:pt x="577959" y="164796"/>
                    <a:pt x="569226" y="146958"/>
                    <a:pt x="555585" y="133317"/>
                  </a:cubicBezTo>
                  <a:cubicBezTo>
                    <a:pt x="545748" y="123480"/>
                    <a:pt x="531258" y="119410"/>
                    <a:pt x="520861" y="110168"/>
                  </a:cubicBezTo>
                  <a:cubicBezTo>
                    <a:pt x="496392" y="88418"/>
                    <a:pt x="480695" y="55361"/>
                    <a:pt x="451413" y="40720"/>
                  </a:cubicBezTo>
                  <a:cubicBezTo>
                    <a:pt x="435980" y="33003"/>
                    <a:pt x="421270" y="23629"/>
                    <a:pt x="405114" y="17570"/>
                  </a:cubicBezTo>
                  <a:cubicBezTo>
                    <a:pt x="343203" y="-5647"/>
                    <a:pt x="345312" y="-1721"/>
                    <a:pt x="324092" y="5996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5" name="Top R leg Group 33">
            <a:extLst>
              <a:ext uri="{FF2B5EF4-FFF2-40B4-BE49-F238E27FC236}">
                <a16:creationId xmlns:a16="http://schemas.microsoft.com/office/drawing/2014/main" id="{4C4AAA02-34EC-4686-9640-B2344CAA80FB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DA1FE01-E4F3-4650-B2E7-0264A0D1A7BD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EB46AE0-1364-4EA7-B314-4E29B13BC845}"/>
                </a:ext>
              </a:extLst>
            </p:cNvPr>
            <p:cNvSpPr/>
            <p:nvPr/>
          </p:nvSpPr>
          <p:spPr>
            <a:xfrm>
              <a:off x="4500896" y="4502552"/>
              <a:ext cx="1266251" cy="1365813"/>
            </a:xfrm>
            <a:custGeom>
              <a:avLst/>
              <a:gdLst>
                <a:gd name="connsiteX0" fmla="*/ 965309 w 1266251"/>
                <a:gd name="connsiteY0" fmla="*/ 0 h 1365813"/>
                <a:gd name="connsiteX1" fmla="*/ 1000033 w 1266251"/>
                <a:gd name="connsiteY1" fmla="*/ 57873 h 1365813"/>
                <a:gd name="connsiteX2" fmla="*/ 1034757 w 1266251"/>
                <a:gd name="connsiteY2" fmla="*/ 69448 h 1365813"/>
                <a:gd name="connsiteX3" fmla="*/ 1092630 w 1266251"/>
                <a:gd name="connsiteY3" fmla="*/ 104172 h 1365813"/>
                <a:gd name="connsiteX4" fmla="*/ 1254676 w 1266251"/>
                <a:gd name="connsiteY4" fmla="*/ 127321 h 1365813"/>
                <a:gd name="connsiteX5" fmla="*/ 1266251 w 1266251"/>
                <a:gd name="connsiteY5" fmla="*/ 162045 h 1365813"/>
                <a:gd name="connsiteX6" fmla="*/ 1243101 w 1266251"/>
                <a:gd name="connsiteY6" fmla="*/ 289367 h 1365813"/>
                <a:gd name="connsiteX7" fmla="*/ 1219952 w 1266251"/>
                <a:gd name="connsiteY7" fmla="*/ 324091 h 1365813"/>
                <a:gd name="connsiteX8" fmla="*/ 1208377 w 1266251"/>
                <a:gd name="connsiteY8" fmla="*/ 358815 h 1365813"/>
                <a:gd name="connsiteX9" fmla="*/ 1173653 w 1266251"/>
                <a:gd name="connsiteY9" fmla="*/ 381964 h 1365813"/>
                <a:gd name="connsiteX10" fmla="*/ 1127354 w 1266251"/>
                <a:gd name="connsiteY10" fmla="*/ 428263 h 1365813"/>
                <a:gd name="connsiteX11" fmla="*/ 1104205 w 1266251"/>
                <a:gd name="connsiteY11" fmla="*/ 451413 h 1365813"/>
                <a:gd name="connsiteX12" fmla="*/ 1000033 w 1266251"/>
                <a:gd name="connsiteY12" fmla="*/ 486137 h 1365813"/>
                <a:gd name="connsiteX13" fmla="*/ 965309 w 1266251"/>
                <a:gd name="connsiteY13" fmla="*/ 497711 h 1365813"/>
                <a:gd name="connsiteX14" fmla="*/ 942159 w 1266251"/>
                <a:gd name="connsiteY14" fmla="*/ 520861 h 1365813"/>
                <a:gd name="connsiteX15" fmla="*/ 872711 w 1266251"/>
                <a:gd name="connsiteY15" fmla="*/ 567159 h 1365813"/>
                <a:gd name="connsiteX16" fmla="*/ 849562 w 1266251"/>
                <a:gd name="connsiteY16" fmla="*/ 590309 h 1365813"/>
                <a:gd name="connsiteX17" fmla="*/ 837987 w 1266251"/>
                <a:gd name="connsiteY17" fmla="*/ 625033 h 1365813"/>
                <a:gd name="connsiteX18" fmla="*/ 803263 w 1266251"/>
                <a:gd name="connsiteY18" fmla="*/ 648182 h 1365813"/>
                <a:gd name="connsiteX19" fmla="*/ 780114 w 1266251"/>
                <a:gd name="connsiteY19" fmla="*/ 671332 h 1365813"/>
                <a:gd name="connsiteX20" fmla="*/ 733815 w 1266251"/>
                <a:gd name="connsiteY20" fmla="*/ 717630 h 1365813"/>
                <a:gd name="connsiteX21" fmla="*/ 687516 w 1266251"/>
                <a:gd name="connsiteY21" fmla="*/ 763929 h 1365813"/>
                <a:gd name="connsiteX22" fmla="*/ 664367 w 1266251"/>
                <a:gd name="connsiteY22" fmla="*/ 798653 h 1365813"/>
                <a:gd name="connsiteX23" fmla="*/ 629643 w 1266251"/>
                <a:gd name="connsiteY23" fmla="*/ 833377 h 1365813"/>
                <a:gd name="connsiteX24" fmla="*/ 618068 w 1266251"/>
                <a:gd name="connsiteY24" fmla="*/ 868101 h 1365813"/>
                <a:gd name="connsiteX25" fmla="*/ 629643 w 1266251"/>
                <a:gd name="connsiteY25" fmla="*/ 1041721 h 1365813"/>
                <a:gd name="connsiteX26" fmla="*/ 456023 w 1266251"/>
                <a:gd name="connsiteY26" fmla="*/ 1053296 h 1365813"/>
                <a:gd name="connsiteX27" fmla="*/ 375000 w 1266251"/>
                <a:gd name="connsiteY27" fmla="*/ 1076445 h 1365813"/>
                <a:gd name="connsiteX28" fmla="*/ 270828 w 1266251"/>
                <a:gd name="connsiteY28" fmla="*/ 1169043 h 1365813"/>
                <a:gd name="connsiteX29" fmla="*/ 247678 w 1266251"/>
                <a:gd name="connsiteY29" fmla="*/ 1192192 h 1365813"/>
                <a:gd name="connsiteX30" fmla="*/ 201380 w 1266251"/>
                <a:gd name="connsiteY30" fmla="*/ 1250066 h 1365813"/>
                <a:gd name="connsiteX31" fmla="*/ 155081 w 1266251"/>
                <a:gd name="connsiteY31" fmla="*/ 1307939 h 1365813"/>
                <a:gd name="connsiteX32" fmla="*/ 62484 w 1266251"/>
                <a:gd name="connsiteY32" fmla="*/ 1365813 h 1365813"/>
                <a:gd name="connsiteX33" fmla="*/ 4610 w 1266251"/>
                <a:gd name="connsiteY33" fmla="*/ 1354238 h 1365813"/>
                <a:gd name="connsiteX34" fmla="*/ 16185 w 1266251"/>
                <a:gd name="connsiteY34" fmla="*/ 1238491 h 1365813"/>
                <a:gd name="connsiteX35" fmla="*/ 74058 w 1266251"/>
                <a:gd name="connsiteY35" fmla="*/ 1134319 h 1365813"/>
                <a:gd name="connsiteX36" fmla="*/ 120357 w 1266251"/>
                <a:gd name="connsiteY36" fmla="*/ 1088020 h 1365813"/>
                <a:gd name="connsiteX37" fmla="*/ 166656 w 1266251"/>
                <a:gd name="connsiteY37" fmla="*/ 1018572 h 1365813"/>
                <a:gd name="connsiteX38" fmla="*/ 178230 w 1266251"/>
                <a:gd name="connsiteY38" fmla="*/ 983848 h 1365813"/>
                <a:gd name="connsiteX39" fmla="*/ 259253 w 1266251"/>
                <a:gd name="connsiteY39" fmla="*/ 925975 h 1365813"/>
                <a:gd name="connsiteX40" fmla="*/ 305552 w 1266251"/>
                <a:gd name="connsiteY40" fmla="*/ 868101 h 1365813"/>
                <a:gd name="connsiteX41" fmla="*/ 328701 w 1266251"/>
                <a:gd name="connsiteY41" fmla="*/ 798653 h 1365813"/>
                <a:gd name="connsiteX42" fmla="*/ 340276 w 1266251"/>
                <a:gd name="connsiteY42" fmla="*/ 763929 h 1365813"/>
                <a:gd name="connsiteX43" fmla="*/ 363425 w 1266251"/>
                <a:gd name="connsiteY43" fmla="*/ 729205 h 1365813"/>
                <a:gd name="connsiteX44" fmla="*/ 409724 w 1266251"/>
                <a:gd name="connsiteY44" fmla="*/ 682906 h 1365813"/>
                <a:gd name="connsiteX45" fmla="*/ 456023 w 1266251"/>
                <a:gd name="connsiteY45" fmla="*/ 613458 h 1365813"/>
                <a:gd name="connsiteX46" fmla="*/ 513896 w 1266251"/>
                <a:gd name="connsiteY46" fmla="*/ 532435 h 1365813"/>
                <a:gd name="connsiteX47" fmla="*/ 537046 w 1266251"/>
                <a:gd name="connsiteY47" fmla="*/ 509286 h 1365813"/>
                <a:gd name="connsiteX48" fmla="*/ 606494 w 1266251"/>
                <a:gd name="connsiteY48" fmla="*/ 474562 h 1365813"/>
                <a:gd name="connsiteX49" fmla="*/ 664367 w 1266251"/>
                <a:gd name="connsiteY49" fmla="*/ 405114 h 1365813"/>
                <a:gd name="connsiteX50" fmla="*/ 687516 w 1266251"/>
                <a:gd name="connsiteY50" fmla="*/ 381964 h 1365813"/>
                <a:gd name="connsiteX51" fmla="*/ 733815 w 1266251"/>
                <a:gd name="connsiteY51" fmla="*/ 312516 h 1365813"/>
                <a:gd name="connsiteX52" fmla="*/ 780114 w 1266251"/>
                <a:gd name="connsiteY52" fmla="*/ 243068 h 1365813"/>
                <a:gd name="connsiteX53" fmla="*/ 826413 w 1266251"/>
                <a:gd name="connsiteY53" fmla="*/ 185195 h 1365813"/>
                <a:gd name="connsiteX54" fmla="*/ 849562 w 1266251"/>
                <a:gd name="connsiteY54" fmla="*/ 150471 h 1365813"/>
                <a:gd name="connsiteX55" fmla="*/ 872711 w 1266251"/>
                <a:gd name="connsiteY55" fmla="*/ 127321 h 1365813"/>
                <a:gd name="connsiteX56" fmla="*/ 919010 w 1266251"/>
                <a:gd name="connsiteY56" fmla="*/ 57873 h 1365813"/>
                <a:gd name="connsiteX57" fmla="*/ 942159 w 1266251"/>
                <a:gd name="connsiteY57" fmla="*/ 23149 h 1365813"/>
                <a:gd name="connsiteX58" fmla="*/ 965309 w 1266251"/>
                <a:gd name="connsiteY58" fmla="*/ 0 h 13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66251" h="1365813">
                  <a:moveTo>
                    <a:pt x="965309" y="0"/>
                  </a:moveTo>
                  <a:cubicBezTo>
                    <a:pt x="976884" y="19291"/>
                    <a:pt x="984125" y="41965"/>
                    <a:pt x="1000033" y="57873"/>
                  </a:cubicBezTo>
                  <a:cubicBezTo>
                    <a:pt x="1008660" y="66500"/>
                    <a:pt x="1023844" y="63992"/>
                    <a:pt x="1034757" y="69448"/>
                  </a:cubicBezTo>
                  <a:cubicBezTo>
                    <a:pt x="1054879" y="79509"/>
                    <a:pt x="1072508" y="94111"/>
                    <a:pt x="1092630" y="104172"/>
                  </a:cubicBezTo>
                  <a:cubicBezTo>
                    <a:pt x="1137167" y="126440"/>
                    <a:pt x="1222141" y="124363"/>
                    <a:pt x="1254676" y="127321"/>
                  </a:cubicBezTo>
                  <a:cubicBezTo>
                    <a:pt x="1258534" y="138896"/>
                    <a:pt x="1266251" y="149844"/>
                    <a:pt x="1266251" y="162045"/>
                  </a:cubicBezTo>
                  <a:cubicBezTo>
                    <a:pt x="1266251" y="174563"/>
                    <a:pt x="1253232" y="265728"/>
                    <a:pt x="1243101" y="289367"/>
                  </a:cubicBezTo>
                  <a:cubicBezTo>
                    <a:pt x="1237621" y="302153"/>
                    <a:pt x="1226173" y="311649"/>
                    <a:pt x="1219952" y="324091"/>
                  </a:cubicBezTo>
                  <a:cubicBezTo>
                    <a:pt x="1214496" y="335004"/>
                    <a:pt x="1215999" y="349288"/>
                    <a:pt x="1208377" y="358815"/>
                  </a:cubicBezTo>
                  <a:cubicBezTo>
                    <a:pt x="1199687" y="369678"/>
                    <a:pt x="1184215" y="372911"/>
                    <a:pt x="1173653" y="381964"/>
                  </a:cubicBezTo>
                  <a:cubicBezTo>
                    <a:pt x="1157082" y="396168"/>
                    <a:pt x="1142787" y="412830"/>
                    <a:pt x="1127354" y="428263"/>
                  </a:cubicBezTo>
                  <a:cubicBezTo>
                    <a:pt x="1119638" y="435980"/>
                    <a:pt x="1114558" y="447962"/>
                    <a:pt x="1104205" y="451413"/>
                  </a:cubicBezTo>
                  <a:lnTo>
                    <a:pt x="1000033" y="486137"/>
                  </a:lnTo>
                  <a:lnTo>
                    <a:pt x="965309" y="497711"/>
                  </a:lnTo>
                  <a:cubicBezTo>
                    <a:pt x="957592" y="505428"/>
                    <a:pt x="950889" y="514313"/>
                    <a:pt x="942159" y="520861"/>
                  </a:cubicBezTo>
                  <a:cubicBezTo>
                    <a:pt x="919901" y="537554"/>
                    <a:pt x="892384" y="547486"/>
                    <a:pt x="872711" y="567159"/>
                  </a:cubicBezTo>
                  <a:lnTo>
                    <a:pt x="849562" y="590309"/>
                  </a:lnTo>
                  <a:cubicBezTo>
                    <a:pt x="845704" y="601884"/>
                    <a:pt x="845609" y="615506"/>
                    <a:pt x="837987" y="625033"/>
                  </a:cubicBezTo>
                  <a:cubicBezTo>
                    <a:pt x="829297" y="635896"/>
                    <a:pt x="814126" y="639492"/>
                    <a:pt x="803263" y="648182"/>
                  </a:cubicBezTo>
                  <a:cubicBezTo>
                    <a:pt x="794742" y="654999"/>
                    <a:pt x="787830" y="663615"/>
                    <a:pt x="780114" y="671332"/>
                  </a:cubicBezTo>
                  <a:cubicBezTo>
                    <a:pt x="749247" y="763930"/>
                    <a:pt x="795547" y="655899"/>
                    <a:pt x="733815" y="717630"/>
                  </a:cubicBezTo>
                  <a:cubicBezTo>
                    <a:pt x="672081" y="779363"/>
                    <a:pt x="780115" y="733062"/>
                    <a:pt x="687516" y="763929"/>
                  </a:cubicBezTo>
                  <a:cubicBezTo>
                    <a:pt x="679800" y="775504"/>
                    <a:pt x="673273" y="787966"/>
                    <a:pt x="664367" y="798653"/>
                  </a:cubicBezTo>
                  <a:cubicBezTo>
                    <a:pt x="653888" y="811228"/>
                    <a:pt x="638723" y="819757"/>
                    <a:pt x="629643" y="833377"/>
                  </a:cubicBezTo>
                  <a:cubicBezTo>
                    <a:pt x="622875" y="843529"/>
                    <a:pt x="621926" y="856526"/>
                    <a:pt x="618068" y="868101"/>
                  </a:cubicBezTo>
                  <a:cubicBezTo>
                    <a:pt x="629241" y="901618"/>
                    <a:pt x="676881" y="1012197"/>
                    <a:pt x="629643" y="1041721"/>
                  </a:cubicBezTo>
                  <a:cubicBezTo>
                    <a:pt x="580458" y="1072462"/>
                    <a:pt x="513896" y="1049438"/>
                    <a:pt x="456023" y="1053296"/>
                  </a:cubicBezTo>
                  <a:cubicBezTo>
                    <a:pt x="441195" y="1057003"/>
                    <a:pt x="391601" y="1068145"/>
                    <a:pt x="375000" y="1076445"/>
                  </a:cubicBezTo>
                  <a:cubicBezTo>
                    <a:pt x="333693" y="1097098"/>
                    <a:pt x="301500" y="1138371"/>
                    <a:pt x="270828" y="1169043"/>
                  </a:cubicBezTo>
                  <a:cubicBezTo>
                    <a:pt x="263111" y="1176759"/>
                    <a:pt x="253731" y="1183112"/>
                    <a:pt x="247678" y="1192192"/>
                  </a:cubicBezTo>
                  <a:cubicBezTo>
                    <a:pt x="218476" y="1235996"/>
                    <a:pt x="234365" y="1217079"/>
                    <a:pt x="201380" y="1250066"/>
                  </a:cubicBezTo>
                  <a:cubicBezTo>
                    <a:pt x="181907" y="1308483"/>
                    <a:pt x="203946" y="1266055"/>
                    <a:pt x="155081" y="1307939"/>
                  </a:cubicBezTo>
                  <a:cubicBezTo>
                    <a:pt x="83992" y="1368872"/>
                    <a:pt x="139825" y="1346477"/>
                    <a:pt x="62484" y="1365813"/>
                  </a:cubicBezTo>
                  <a:cubicBezTo>
                    <a:pt x="43193" y="1361955"/>
                    <a:pt x="11333" y="1372727"/>
                    <a:pt x="4610" y="1354238"/>
                  </a:cubicBezTo>
                  <a:cubicBezTo>
                    <a:pt x="-8641" y="1317798"/>
                    <a:pt x="10289" y="1276815"/>
                    <a:pt x="16185" y="1238491"/>
                  </a:cubicBezTo>
                  <a:cubicBezTo>
                    <a:pt x="21478" y="1204087"/>
                    <a:pt x="55376" y="1153001"/>
                    <a:pt x="74058" y="1134319"/>
                  </a:cubicBezTo>
                  <a:cubicBezTo>
                    <a:pt x="89491" y="1118886"/>
                    <a:pt x="108250" y="1106180"/>
                    <a:pt x="120357" y="1088020"/>
                  </a:cubicBezTo>
                  <a:lnTo>
                    <a:pt x="166656" y="1018572"/>
                  </a:lnTo>
                  <a:cubicBezTo>
                    <a:pt x="170514" y="1006997"/>
                    <a:pt x="171139" y="993776"/>
                    <a:pt x="178230" y="983848"/>
                  </a:cubicBezTo>
                  <a:cubicBezTo>
                    <a:pt x="212559" y="935787"/>
                    <a:pt x="215337" y="940613"/>
                    <a:pt x="259253" y="925975"/>
                  </a:cubicBezTo>
                  <a:cubicBezTo>
                    <a:pt x="278494" y="906734"/>
                    <a:pt x="293871" y="894384"/>
                    <a:pt x="305552" y="868101"/>
                  </a:cubicBezTo>
                  <a:cubicBezTo>
                    <a:pt x="315462" y="845803"/>
                    <a:pt x="320985" y="821802"/>
                    <a:pt x="328701" y="798653"/>
                  </a:cubicBezTo>
                  <a:cubicBezTo>
                    <a:pt x="332559" y="787078"/>
                    <a:pt x="333508" y="774081"/>
                    <a:pt x="340276" y="763929"/>
                  </a:cubicBezTo>
                  <a:cubicBezTo>
                    <a:pt x="347992" y="752354"/>
                    <a:pt x="354372" y="739767"/>
                    <a:pt x="363425" y="729205"/>
                  </a:cubicBezTo>
                  <a:cubicBezTo>
                    <a:pt x="377629" y="712634"/>
                    <a:pt x="397617" y="701066"/>
                    <a:pt x="409724" y="682906"/>
                  </a:cubicBezTo>
                  <a:lnTo>
                    <a:pt x="456023" y="613458"/>
                  </a:lnTo>
                  <a:cubicBezTo>
                    <a:pt x="474498" y="558029"/>
                    <a:pt x="458970" y="587360"/>
                    <a:pt x="513896" y="532435"/>
                  </a:cubicBezTo>
                  <a:cubicBezTo>
                    <a:pt x="521613" y="524719"/>
                    <a:pt x="526693" y="512737"/>
                    <a:pt x="537046" y="509286"/>
                  </a:cubicBezTo>
                  <a:cubicBezTo>
                    <a:pt x="571847" y="497685"/>
                    <a:pt x="576578" y="499492"/>
                    <a:pt x="606494" y="474562"/>
                  </a:cubicBezTo>
                  <a:cubicBezTo>
                    <a:pt x="655983" y="433322"/>
                    <a:pt x="627950" y="450636"/>
                    <a:pt x="664367" y="405114"/>
                  </a:cubicBezTo>
                  <a:cubicBezTo>
                    <a:pt x="671184" y="396592"/>
                    <a:pt x="680968" y="390694"/>
                    <a:pt x="687516" y="381964"/>
                  </a:cubicBezTo>
                  <a:cubicBezTo>
                    <a:pt x="704209" y="359706"/>
                    <a:pt x="718382" y="335665"/>
                    <a:pt x="733815" y="312516"/>
                  </a:cubicBezTo>
                  <a:lnTo>
                    <a:pt x="780114" y="243068"/>
                  </a:lnTo>
                  <a:cubicBezTo>
                    <a:pt x="851364" y="136192"/>
                    <a:pt x="760441" y="267659"/>
                    <a:pt x="826413" y="185195"/>
                  </a:cubicBezTo>
                  <a:cubicBezTo>
                    <a:pt x="835103" y="174332"/>
                    <a:pt x="840872" y="161334"/>
                    <a:pt x="849562" y="150471"/>
                  </a:cubicBezTo>
                  <a:cubicBezTo>
                    <a:pt x="856379" y="141949"/>
                    <a:pt x="866163" y="136051"/>
                    <a:pt x="872711" y="127321"/>
                  </a:cubicBezTo>
                  <a:cubicBezTo>
                    <a:pt x="889404" y="105063"/>
                    <a:pt x="903577" y="81022"/>
                    <a:pt x="919010" y="57873"/>
                  </a:cubicBezTo>
                  <a:cubicBezTo>
                    <a:pt x="926726" y="46298"/>
                    <a:pt x="932322" y="32985"/>
                    <a:pt x="942159" y="23149"/>
                  </a:cubicBezTo>
                  <a:lnTo>
                    <a:pt x="965309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Top R thigh Group 30">
            <a:extLst>
              <a:ext uri="{FF2B5EF4-FFF2-40B4-BE49-F238E27FC236}">
                <a16:creationId xmlns:a16="http://schemas.microsoft.com/office/drawing/2014/main" id="{E99863A6-78C2-44C4-8E3E-4D4D1FA6649D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E05BAAA-2929-44B8-AD9B-EE7A90AA46C9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F1F35DC-09B2-4DCA-BE24-C1BBE65450DB}"/>
                </a:ext>
              </a:extLst>
            </p:cNvPr>
            <p:cNvSpPr/>
            <p:nvPr/>
          </p:nvSpPr>
          <p:spPr>
            <a:xfrm>
              <a:off x="5435967" y="3579931"/>
              <a:ext cx="969633" cy="1145780"/>
            </a:xfrm>
            <a:custGeom>
              <a:avLst/>
              <a:gdLst>
                <a:gd name="connsiteX0" fmla="*/ 509286 w 914400"/>
                <a:gd name="connsiteY0" fmla="*/ 448 h 1031234"/>
                <a:gd name="connsiteX1" fmla="*/ 601884 w 914400"/>
                <a:gd name="connsiteY1" fmla="*/ 81471 h 1031234"/>
                <a:gd name="connsiteX2" fmla="*/ 625033 w 914400"/>
                <a:gd name="connsiteY2" fmla="*/ 116195 h 1031234"/>
                <a:gd name="connsiteX3" fmla="*/ 682906 w 914400"/>
                <a:gd name="connsiteY3" fmla="*/ 162494 h 1031234"/>
                <a:gd name="connsiteX4" fmla="*/ 740780 w 914400"/>
                <a:gd name="connsiteY4" fmla="*/ 231942 h 1031234"/>
                <a:gd name="connsiteX5" fmla="*/ 775504 w 914400"/>
                <a:gd name="connsiteY5" fmla="*/ 255091 h 1031234"/>
                <a:gd name="connsiteX6" fmla="*/ 798653 w 914400"/>
                <a:gd name="connsiteY6" fmla="*/ 278241 h 1031234"/>
                <a:gd name="connsiteX7" fmla="*/ 833377 w 914400"/>
                <a:gd name="connsiteY7" fmla="*/ 301390 h 1031234"/>
                <a:gd name="connsiteX8" fmla="*/ 902825 w 914400"/>
                <a:gd name="connsiteY8" fmla="*/ 382413 h 1031234"/>
                <a:gd name="connsiteX9" fmla="*/ 914400 w 914400"/>
                <a:gd name="connsiteY9" fmla="*/ 417137 h 1031234"/>
                <a:gd name="connsiteX10" fmla="*/ 902825 w 914400"/>
                <a:gd name="connsiteY10" fmla="*/ 475010 h 1031234"/>
                <a:gd name="connsiteX11" fmla="*/ 879676 w 914400"/>
                <a:gd name="connsiteY11" fmla="*/ 498160 h 1031234"/>
                <a:gd name="connsiteX12" fmla="*/ 821803 w 914400"/>
                <a:gd name="connsiteY12" fmla="*/ 544458 h 1031234"/>
                <a:gd name="connsiteX13" fmla="*/ 763929 w 914400"/>
                <a:gd name="connsiteY13" fmla="*/ 590757 h 1031234"/>
                <a:gd name="connsiteX14" fmla="*/ 682906 w 914400"/>
                <a:gd name="connsiteY14" fmla="*/ 648630 h 1031234"/>
                <a:gd name="connsiteX15" fmla="*/ 625033 w 914400"/>
                <a:gd name="connsiteY15" fmla="*/ 694929 h 1031234"/>
                <a:gd name="connsiteX16" fmla="*/ 590309 w 914400"/>
                <a:gd name="connsiteY16" fmla="*/ 706504 h 1031234"/>
                <a:gd name="connsiteX17" fmla="*/ 544010 w 914400"/>
                <a:gd name="connsiteY17" fmla="*/ 741228 h 1031234"/>
                <a:gd name="connsiteX18" fmla="*/ 509286 w 914400"/>
                <a:gd name="connsiteY18" fmla="*/ 752803 h 1031234"/>
                <a:gd name="connsiteX19" fmla="*/ 474562 w 914400"/>
                <a:gd name="connsiteY19" fmla="*/ 787527 h 1031234"/>
                <a:gd name="connsiteX20" fmla="*/ 439838 w 914400"/>
                <a:gd name="connsiteY20" fmla="*/ 810676 h 1031234"/>
                <a:gd name="connsiteX21" fmla="*/ 405114 w 914400"/>
                <a:gd name="connsiteY21" fmla="*/ 845400 h 1031234"/>
                <a:gd name="connsiteX22" fmla="*/ 370390 w 914400"/>
                <a:gd name="connsiteY22" fmla="*/ 868549 h 1031234"/>
                <a:gd name="connsiteX23" fmla="*/ 347241 w 914400"/>
                <a:gd name="connsiteY23" fmla="*/ 891699 h 1031234"/>
                <a:gd name="connsiteX24" fmla="*/ 312517 w 914400"/>
                <a:gd name="connsiteY24" fmla="*/ 903274 h 1031234"/>
                <a:gd name="connsiteX25" fmla="*/ 300942 w 914400"/>
                <a:gd name="connsiteY25" fmla="*/ 984296 h 1031234"/>
                <a:gd name="connsiteX26" fmla="*/ 289367 w 914400"/>
                <a:gd name="connsiteY26" fmla="*/ 1030595 h 1031234"/>
                <a:gd name="connsiteX27" fmla="*/ 243069 w 914400"/>
                <a:gd name="connsiteY27" fmla="*/ 961147 h 1031234"/>
                <a:gd name="connsiteX28" fmla="*/ 208344 w 914400"/>
                <a:gd name="connsiteY28" fmla="*/ 937998 h 1031234"/>
                <a:gd name="connsiteX29" fmla="*/ 0 w 914400"/>
                <a:gd name="connsiteY29" fmla="*/ 903274 h 1031234"/>
                <a:gd name="connsiteX30" fmla="*/ 46299 w 914400"/>
                <a:gd name="connsiteY30" fmla="*/ 833825 h 1031234"/>
                <a:gd name="connsiteX31" fmla="*/ 69448 w 914400"/>
                <a:gd name="connsiteY31" fmla="*/ 799101 h 1031234"/>
                <a:gd name="connsiteX32" fmla="*/ 127322 w 914400"/>
                <a:gd name="connsiteY32" fmla="*/ 741228 h 1031234"/>
                <a:gd name="connsiteX33" fmla="*/ 150471 w 914400"/>
                <a:gd name="connsiteY33" fmla="*/ 694929 h 1031234"/>
                <a:gd name="connsiteX34" fmla="*/ 173620 w 914400"/>
                <a:gd name="connsiteY34" fmla="*/ 660205 h 1031234"/>
                <a:gd name="connsiteX35" fmla="*/ 196770 w 914400"/>
                <a:gd name="connsiteY35" fmla="*/ 590757 h 1031234"/>
                <a:gd name="connsiteX36" fmla="*/ 219919 w 914400"/>
                <a:gd name="connsiteY36" fmla="*/ 556033 h 1031234"/>
                <a:gd name="connsiteX37" fmla="*/ 243069 w 914400"/>
                <a:gd name="connsiteY37" fmla="*/ 475010 h 1031234"/>
                <a:gd name="connsiteX38" fmla="*/ 254643 w 914400"/>
                <a:gd name="connsiteY38" fmla="*/ 440286 h 1031234"/>
                <a:gd name="connsiteX39" fmla="*/ 300942 w 914400"/>
                <a:gd name="connsiteY39" fmla="*/ 231942 h 1031234"/>
                <a:gd name="connsiteX40" fmla="*/ 324091 w 914400"/>
                <a:gd name="connsiteY40" fmla="*/ 197218 h 1031234"/>
                <a:gd name="connsiteX41" fmla="*/ 358815 w 914400"/>
                <a:gd name="connsiteY41" fmla="*/ 139344 h 1031234"/>
                <a:gd name="connsiteX42" fmla="*/ 370390 w 914400"/>
                <a:gd name="connsiteY42" fmla="*/ 104620 h 1031234"/>
                <a:gd name="connsiteX43" fmla="*/ 439838 w 914400"/>
                <a:gd name="connsiteY43" fmla="*/ 46747 h 1031234"/>
                <a:gd name="connsiteX44" fmla="*/ 509286 w 914400"/>
                <a:gd name="connsiteY44" fmla="*/ 448 h 10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14400" h="1031234">
                  <a:moveTo>
                    <a:pt x="509286" y="448"/>
                  </a:moveTo>
                  <a:cubicBezTo>
                    <a:pt x="536294" y="6235"/>
                    <a:pt x="575788" y="50155"/>
                    <a:pt x="601884" y="81471"/>
                  </a:cubicBezTo>
                  <a:cubicBezTo>
                    <a:pt x="610790" y="92158"/>
                    <a:pt x="615196" y="106358"/>
                    <a:pt x="625033" y="116195"/>
                  </a:cubicBezTo>
                  <a:cubicBezTo>
                    <a:pt x="685202" y="176364"/>
                    <a:pt x="637083" y="105214"/>
                    <a:pt x="682906" y="162494"/>
                  </a:cubicBezTo>
                  <a:cubicBezTo>
                    <a:pt x="719322" y="208014"/>
                    <a:pt x="691294" y="190704"/>
                    <a:pt x="740780" y="231942"/>
                  </a:cubicBezTo>
                  <a:cubicBezTo>
                    <a:pt x="751467" y="240848"/>
                    <a:pt x="764641" y="246401"/>
                    <a:pt x="775504" y="255091"/>
                  </a:cubicBezTo>
                  <a:cubicBezTo>
                    <a:pt x="784025" y="261908"/>
                    <a:pt x="790132" y="271424"/>
                    <a:pt x="798653" y="278241"/>
                  </a:cubicBezTo>
                  <a:cubicBezTo>
                    <a:pt x="809516" y="286931"/>
                    <a:pt x="822815" y="292337"/>
                    <a:pt x="833377" y="301390"/>
                  </a:cubicBezTo>
                  <a:cubicBezTo>
                    <a:pt x="858297" y="322750"/>
                    <a:pt x="887466" y="351694"/>
                    <a:pt x="902825" y="382413"/>
                  </a:cubicBezTo>
                  <a:cubicBezTo>
                    <a:pt x="908281" y="393326"/>
                    <a:pt x="910542" y="405562"/>
                    <a:pt x="914400" y="417137"/>
                  </a:cubicBezTo>
                  <a:cubicBezTo>
                    <a:pt x="910542" y="436428"/>
                    <a:pt x="910575" y="456928"/>
                    <a:pt x="902825" y="475010"/>
                  </a:cubicBezTo>
                  <a:cubicBezTo>
                    <a:pt x="898526" y="485040"/>
                    <a:pt x="886493" y="489638"/>
                    <a:pt x="879676" y="498160"/>
                  </a:cubicBezTo>
                  <a:cubicBezTo>
                    <a:pt x="841601" y="545755"/>
                    <a:pt x="876879" y="526100"/>
                    <a:pt x="821803" y="544458"/>
                  </a:cubicBezTo>
                  <a:cubicBezTo>
                    <a:pt x="754452" y="611809"/>
                    <a:pt x="851537" y="517750"/>
                    <a:pt x="763929" y="590757"/>
                  </a:cubicBezTo>
                  <a:cubicBezTo>
                    <a:pt x="693542" y="649413"/>
                    <a:pt x="768578" y="605795"/>
                    <a:pt x="682906" y="648630"/>
                  </a:cubicBezTo>
                  <a:cubicBezTo>
                    <a:pt x="661373" y="670164"/>
                    <a:pt x="654238" y="680327"/>
                    <a:pt x="625033" y="694929"/>
                  </a:cubicBezTo>
                  <a:cubicBezTo>
                    <a:pt x="614120" y="700385"/>
                    <a:pt x="601884" y="702646"/>
                    <a:pt x="590309" y="706504"/>
                  </a:cubicBezTo>
                  <a:cubicBezTo>
                    <a:pt x="574876" y="718079"/>
                    <a:pt x="560759" y="731657"/>
                    <a:pt x="544010" y="741228"/>
                  </a:cubicBezTo>
                  <a:cubicBezTo>
                    <a:pt x="533417" y="747281"/>
                    <a:pt x="519438" y="746035"/>
                    <a:pt x="509286" y="752803"/>
                  </a:cubicBezTo>
                  <a:cubicBezTo>
                    <a:pt x="495666" y="761883"/>
                    <a:pt x="487137" y="777048"/>
                    <a:pt x="474562" y="787527"/>
                  </a:cubicBezTo>
                  <a:cubicBezTo>
                    <a:pt x="463875" y="796433"/>
                    <a:pt x="450525" y="801770"/>
                    <a:pt x="439838" y="810676"/>
                  </a:cubicBezTo>
                  <a:cubicBezTo>
                    <a:pt x="427263" y="821155"/>
                    <a:pt x="417689" y="834921"/>
                    <a:pt x="405114" y="845400"/>
                  </a:cubicBezTo>
                  <a:cubicBezTo>
                    <a:pt x="394427" y="854306"/>
                    <a:pt x="381253" y="859859"/>
                    <a:pt x="370390" y="868549"/>
                  </a:cubicBezTo>
                  <a:cubicBezTo>
                    <a:pt x="361869" y="875366"/>
                    <a:pt x="356599" y="886084"/>
                    <a:pt x="347241" y="891699"/>
                  </a:cubicBezTo>
                  <a:cubicBezTo>
                    <a:pt x="336779" y="897976"/>
                    <a:pt x="324092" y="899416"/>
                    <a:pt x="312517" y="903274"/>
                  </a:cubicBezTo>
                  <a:cubicBezTo>
                    <a:pt x="308659" y="930281"/>
                    <a:pt x="305822" y="957455"/>
                    <a:pt x="300942" y="984296"/>
                  </a:cubicBezTo>
                  <a:cubicBezTo>
                    <a:pt x="298096" y="999947"/>
                    <a:pt x="304137" y="1036503"/>
                    <a:pt x="289367" y="1030595"/>
                  </a:cubicBezTo>
                  <a:cubicBezTo>
                    <a:pt x="263535" y="1020262"/>
                    <a:pt x="266219" y="976579"/>
                    <a:pt x="243069" y="961147"/>
                  </a:cubicBezTo>
                  <a:cubicBezTo>
                    <a:pt x="231494" y="953431"/>
                    <a:pt x="221056" y="943648"/>
                    <a:pt x="208344" y="937998"/>
                  </a:cubicBezTo>
                  <a:cubicBezTo>
                    <a:pt x="129748" y="903066"/>
                    <a:pt x="96716" y="911333"/>
                    <a:pt x="0" y="903274"/>
                  </a:cubicBezTo>
                  <a:cubicBezTo>
                    <a:pt x="20342" y="842248"/>
                    <a:pt x="-1870" y="891628"/>
                    <a:pt x="46299" y="833825"/>
                  </a:cubicBezTo>
                  <a:cubicBezTo>
                    <a:pt x="55205" y="823138"/>
                    <a:pt x="60288" y="809570"/>
                    <a:pt x="69448" y="799101"/>
                  </a:cubicBezTo>
                  <a:cubicBezTo>
                    <a:pt x="87413" y="778569"/>
                    <a:pt x="127322" y="741228"/>
                    <a:pt x="127322" y="741228"/>
                  </a:cubicBezTo>
                  <a:cubicBezTo>
                    <a:pt x="135038" y="725795"/>
                    <a:pt x="141910" y="709910"/>
                    <a:pt x="150471" y="694929"/>
                  </a:cubicBezTo>
                  <a:cubicBezTo>
                    <a:pt x="157373" y="682851"/>
                    <a:pt x="167970" y="672917"/>
                    <a:pt x="173620" y="660205"/>
                  </a:cubicBezTo>
                  <a:cubicBezTo>
                    <a:pt x="183530" y="637907"/>
                    <a:pt x="183235" y="611060"/>
                    <a:pt x="196770" y="590757"/>
                  </a:cubicBezTo>
                  <a:cubicBezTo>
                    <a:pt x="204486" y="579182"/>
                    <a:pt x="213698" y="568475"/>
                    <a:pt x="219919" y="556033"/>
                  </a:cubicBezTo>
                  <a:cubicBezTo>
                    <a:pt x="229170" y="537531"/>
                    <a:pt x="238124" y="492318"/>
                    <a:pt x="243069" y="475010"/>
                  </a:cubicBezTo>
                  <a:cubicBezTo>
                    <a:pt x="246421" y="463279"/>
                    <a:pt x="252250" y="452250"/>
                    <a:pt x="254643" y="440286"/>
                  </a:cubicBezTo>
                  <a:cubicBezTo>
                    <a:pt x="258244" y="422282"/>
                    <a:pt x="275199" y="270557"/>
                    <a:pt x="300942" y="231942"/>
                  </a:cubicBezTo>
                  <a:cubicBezTo>
                    <a:pt x="308658" y="220367"/>
                    <a:pt x="317870" y="209660"/>
                    <a:pt x="324091" y="197218"/>
                  </a:cubicBezTo>
                  <a:cubicBezTo>
                    <a:pt x="354142" y="137115"/>
                    <a:pt x="313600" y="184561"/>
                    <a:pt x="358815" y="139344"/>
                  </a:cubicBezTo>
                  <a:cubicBezTo>
                    <a:pt x="362673" y="127769"/>
                    <a:pt x="363622" y="114772"/>
                    <a:pt x="370390" y="104620"/>
                  </a:cubicBezTo>
                  <a:cubicBezTo>
                    <a:pt x="393957" y="69270"/>
                    <a:pt x="409335" y="71149"/>
                    <a:pt x="439838" y="46747"/>
                  </a:cubicBezTo>
                  <a:cubicBezTo>
                    <a:pt x="439855" y="46733"/>
                    <a:pt x="482278" y="-5339"/>
                    <a:pt x="509286" y="448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Top stomach Group 28">
            <a:extLst>
              <a:ext uri="{FF2B5EF4-FFF2-40B4-BE49-F238E27FC236}">
                <a16:creationId xmlns:a16="http://schemas.microsoft.com/office/drawing/2014/main" id="{CBEB75AB-142F-4267-A601-C4DEF24491BE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685C9B0-AB7D-4B47-A38E-FDC779556A6E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48C5372-2048-448B-93D6-6EB8568F445C}"/>
                </a:ext>
              </a:extLst>
            </p:cNvPr>
            <p:cNvSpPr/>
            <p:nvPr/>
          </p:nvSpPr>
          <p:spPr>
            <a:xfrm>
              <a:off x="5967079" y="2965114"/>
              <a:ext cx="891251" cy="1054276"/>
            </a:xfrm>
            <a:custGeom>
              <a:avLst/>
              <a:gdLst>
                <a:gd name="connsiteX0" fmla="*/ 844952 w 891251"/>
                <a:gd name="connsiteY0" fmla="*/ 23149 h 1111169"/>
                <a:gd name="connsiteX1" fmla="*/ 833377 w 891251"/>
                <a:gd name="connsiteY1" fmla="*/ 162045 h 1111169"/>
                <a:gd name="connsiteX2" fmla="*/ 821803 w 891251"/>
                <a:gd name="connsiteY2" fmla="*/ 208344 h 1111169"/>
                <a:gd name="connsiteX3" fmla="*/ 844952 w 891251"/>
                <a:gd name="connsiteY3" fmla="*/ 393539 h 1111169"/>
                <a:gd name="connsiteX4" fmla="*/ 879676 w 891251"/>
                <a:gd name="connsiteY4" fmla="*/ 509286 h 1111169"/>
                <a:gd name="connsiteX5" fmla="*/ 891251 w 891251"/>
                <a:gd name="connsiteY5" fmla="*/ 544010 h 1111169"/>
                <a:gd name="connsiteX6" fmla="*/ 879676 w 891251"/>
                <a:gd name="connsiteY6" fmla="*/ 613458 h 1111169"/>
                <a:gd name="connsiteX7" fmla="*/ 821803 w 891251"/>
                <a:gd name="connsiteY7" fmla="*/ 671331 h 1111169"/>
                <a:gd name="connsiteX8" fmla="*/ 775504 w 891251"/>
                <a:gd name="connsiteY8" fmla="*/ 729205 h 1111169"/>
                <a:gd name="connsiteX9" fmla="*/ 740780 w 891251"/>
                <a:gd name="connsiteY9" fmla="*/ 752354 h 1111169"/>
                <a:gd name="connsiteX10" fmla="*/ 717631 w 891251"/>
                <a:gd name="connsiteY10" fmla="*/ 787078 h 1111169"/>
                <a:gd name="connsiteX11" fmla="*/ 682907 w 891251"/>
                <a:gd name="connsiteY11" fmla="*/ 810227 h 1111169"/>
                <a:gd name="connsiteX12" fmla="*/ 659757 w 891251"/>
                <a:gd name="connsiteY12" fmla="*/ 833377 h 1111169"/>
                <a:gd name="connsiteX13" fmla="*/ 625033 w 891251"/>
                <a:gd name="connsiteY13" fmla="*/ 937549 h 1111169"/>
                <a:gd name="connsiteX14" fmla="*/ 613458 w 891251"/>
                <a:gd name="connsiteY14" fmla="*/ 972273 h 1111169"/>
                <a:gd name="connsiteX15" fmla="*/ 601884 w 891251"/>
                <a:gd name="connsiteY15" fmla="*/ 1030146 h 1111169"/>
                <a:gd name="connsiteX16" fmla="*/ 590309 w 891251"/>
                <a:gd name="connsiteY16" fmla="*/ 1076445 h 1111169"/>
                <a:gd name="connsiteX17" fmla="*/ 520861 w 891251"/>
                <a:gd name="connsiteY17" fmla="*/ 1099595 h 1111169"/>
                <a:gd name="connsiteX18" fmla="*/ 486137 w 891251"/>
                <a:gd name="connsiteY18" fmla="*/ 1111169 h 1111169"/>
                <a:gd name="connsiteX19" fmla="*/ 428264 w 891251"/>
                <a:gd name="connsiteY19" fmla="*/ 1076445 h 1111169"/>
                <a:gd name="connsiteX20" fmla="*/ 358815 w 891251"/>
                <a:gd name="connsiteY20" fmla="*/ 1030146 h 1111169"/>
                <a:gd name="connsiteX21" fmla="*/ 289367 w 891251"/>
                <a:gd name="connsiteY21" fmla="*/ 937549 h 1111169"/>
                <a:gd name="connsiteX22" fmla="*/ 243069 w 891251"/>
                <a:gd name="connsiteY22" fmla="*/ 868101 h 1111169"/>
                <a:gd name="connsiteX23" fmla="*/ 196770 w 891251"/>
                <a:gd name="connsiteY23" fmla="*/ 821802 h 1111169"/>
                <a:gd name="connsiteX24" fmla="*/ 173620 w 891251"/>
                <a:gd name="connsiteY24" fmla="*/ 798653 h 1111169"/>
                <a:gd name="connsiteX25" fmla="*/ 127322 w 891251"/>
                <a:gd name="connsiteY25" fmla="*/ 740779 h 1111169"/>
                <a:gd name="connsiteX26" fmla="*/ 92598 w 891251"/>
                <a:gd name="connsiteY26" fmla="*/ 717630 h 1111169"/>
                <a:gd name="connsiteX27" fmla="*/ 69448 w 891251"/>
                <a:gd name="connsiteY27" fmla="*/ 694481 h 1111169"/>
                <a:gd name="connsiteX28" fmla="*/ 0 w 891251"/>
                <a:gd name="connsiteY28" fmla="*/ 648182 h 1111169"/>
                <a:gd name="connsiteX29" fmla="*/ 23150 w 891251"/>
                <a:gd name="connsiteY29" fmla="*/ 462987 h 1111169"/>
                <a:gd name="connsiteX30" fmla="*/ 46299 w 891251"/>
                <a:gd name="connsiteY30" fmla="*/ 393539 h 1111169"/>
                <a:gd name="connsiteX31" fmla="*/ 23150 w 891251"/>
                <a:gd name="connsiteY31" fmla="*/ 196769 h 1111169"/>
                <a:gd name="connsiteX32" fmla="*/ 0 w 891251"/>
                <a:gd name="connsiteY32" fmla="*/ 127321 h 1111169"/>
                <a:gd name="connsiteX33" fmla="*/ 11575 w 891251"/>
                <a:gd name="connsiteY33" fmla="*/ 23149 h 1111169"/>
                <a:gd name="connsiteX34" fmla="*/ 46299 w 891251"/>
                <a:gd name="connsiteY34" fmla="*/ 11574 h 1111169"/>
                <a:gd name="connsiteX35" fmla="*/ 208345 w 891251"/>
                <a:gd name="connsiteY35" fmla="*/ 0 h 1111169"/>
                <a:gd name="connsiteX36" fmla="*/ 486137 w 891251"/>
                <a:gd name="connsiteY36" fmla="*/ 11574 h 1111169"/>
                <a:gd name="connsiteX37" fmla="*/ 613458 w 891251"/>
                <a:gd name="connsiteY37" fmla="*/ 46298 h 1111169"/>
                <a:gd name="connsiteX38" fmla="*/ 659757 w 891251"/>
                <a:gd name="connsiteY38" fmla="*/ 57873 h 1111169"/>
                <a:gd name="connsiteX39" fmla="*/ 844952 w 891251"/>
                <a:gd name="connsiteY39" fmla="*/ 23149 h 111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91251" h="1111169">
                  <a:moveTo>
                    <a:pt x="844952" y="23149"/>
                  </a:moveTo>
                  <a:cubicBezTo>
                    <a:pt x="873889" y="40511"/>
                    <a:pt x="839139" y="115945"/>
                    <a:pt x="833377" y="162045"/>
                  </a:cubicBezTo>
                  <a:cubicBezTo>
                    <a:pt x="831404" y="177830"/>
                    <a:pt x="821803" y="192436"/>
                    <a:pt x="821803" y="208344"/>
                  </a:cubicBezTo>
                  <a:cubicBezTo>
                    <a:pt x="821803" y="248245"/>
                    <a:pt x="835421" y="345885"/>
                    <a:pt x="844952" y="393539"/>
                  </a:cubicBezTo>
                  <a:cubicBezTo>
                    <a:pt x="853698" y="437268"/>
                    <a:pt x="864914" y="465000"/>
                    <a:pt x="879676" y="509286"/>
                  </a:cubicBezTo>
                  <a:lnTo>
                    <a:pt x="891251" y="544010"/>
                  </a:lnTo>
                  <a:cubicBezTo>
                    <a:pt x="887393" y="567159"/>
                    <a:pt x="887097" y="591194"/>
                    <a:pt x="879676" y="613458"/>
                  </a:cubicBezTo>
                  <a:cubicBezTo>
                    <a:pt x="867049" y="651340"/>
                    <a:pt x="849864" y="648883"/>
                    <a:pt x="821803" y="671331"/>
                  </a:cubicBezTo>
                  <a:cubicBezTo>
                    <a:pt x="764529" y="717150"/>
                    <a:pt x="835666" y="669043"/>
                    <a:pt x="775504" y="729205"/>
                  </a:cubicBezTo>
                  <a:cubicBezTo>
                    <a:pt x="765667" y="739042"/>
                    <a:pt x="752355" y="744638"/>
                    <a:pt x="740780" y="752354"/>
                  </a:cubicBezTo>
                  <a:cubicBezTo>
                    <a:pt x="733064" y="763929"/>
                    <a:pt x="727468" y="777241"/>
                    <a:pt x="717631" y="787078"/>
                  </a:cubicBezTo>
                  <a:cubicBezTo>
                    <a:pt x="707794" y="796915"/>
                    <a:pt x="693770" y="801537"/>
                    <a:pt x="682907" y="810227"/>
                  </a:cubicBezTo>
                  <a:cubicBezTo>
                    <a:pt x="674385" y="817044"/>
                    <a:pt x="667474" y="825660"/>
                    <a:pt x="659757" y="833377"/>
                  </a:cubicBezTo>
                  <a:lnTo>
                    <a:pt x="625033" y="937549"/>
                  </a:lnTo>
                  <a:cubicBezTo>
                    <a:pt x="621175" y="949124"/>
                    <a:pt x="615851" y="960309"/>
                    <a:pt x="613458" y="972273"/>
                  </a:cubicBezTo>
                  <a:cubicBezTo>
                    <a:pt x="609600" y="991564"/>
                    <a:pt x="606152" y="1010941"/>
                    <a:pt x="601884" y="1030146"/>
                  </a:cubicBezTo>
                  <a:cubicBezTo>
                    <a:pt x="598433" y="1045675"/>
                    <a:pt x="602387" y="1066092"/>
                    <a:pt x="590309" y="1076445"/>
                  </a:cubicBezTo>
                  <a:cubicBezTo>
                    <a:pt x="571782" y="1092325"/>
                    <a:pt x="544010" y="1091879"/>
                    <a:pt x="520861" y="1099595"/>
                  </a:cubicBezTo>
                  <a:lnTo>
                    <a:pt x="486137" y="1111169"/>
                  </a:lnTo>
                  <a:cubicBezTo>
                    <a:pt x="419742" y="1089039"/>
                    <a:pt x="479107" y="1114578"/>
                    <a:pt x="428264" y="1076445"/>
                  </a:cubicBezTo>
                  <a:cubicBezTo>
                    <a:pt x="406006" y="1059751"/>
                    <a:pt x="358815" y="1030146"/>
                    <a:pt x="358815" y="1030146"/>
                  </a:cubicBezTo>
                  <a:cubicBezTo>
                    <a:pt x="306464" y="951618"/>
                    <a:pt x="332190" y="980371"/>
                    <a:pt x="289367" y="937549"/>
                  </a:cubicBezTo>
                  <a:cubicBezTo>
                    <a:pt x="261848" y="854987"/>
                    <a:pt x="300869" y="954800"/>
                    <a:pt x="243069" y="868101"/>
                  </a:cubicBezTo>
                  <a:cubicBezTo>
                    <a:pt x="207793" y="815188"/>
                    <a:pt x="262911" y="843850"/>
                    <a:pt x="196770" y="821802"/>
                  </a:cubicBezTo>
                  <a:cubicBezTo>
                    <a:pt x="189053" y="814086"/>
                    <a:pt x="180437" y="807174"/>
                    <a:pt x="173620" y="798653"/>
                  </a:cubicBezTo>
                  <a:cubicBezTo>
                    <a:pt x="146883" y="765232"/>
                    <a:pt x="158373" y="765620"/>
                    <a:pt x="127322" y="740779"/>
                  </a:cubicBezTo>
                  <a:cubicBezTo>
                    <a:pt x="116459" y="732089"/>
                    <a:pt x="103461" y="726320"/>
                    <a:pt x="92598" y="717630"/>
                  </a:cubicBezTo>
                  <a:cubicBezTo>
                    <a:pt x="84076" y="710813"/>
                    <a:pt x="78528" y="700534"/>
                    <a:pt x="69448" y="694481"/>
                  </a:cubicBezTo>
                  <a:cubicBezTo>
                    <a:pt x="-14641" y="638421"/>
                    <a:pt x="53079" y="701259"/>
                    <a:pt x="0" y="648182"/>
                  </a:cubicBezTo>
                  <a:cubicBezTo>
                    <a:pt x="7765" y="555006"/>
                    <a:pt x="2064" y="533275"/>
                    <a:pt x="23150" y="462987"/>
                  </a:cubicBezTo>
                  <a:cubicBezTo>
                    <a:pt x="30162" y="439615"/>
                    <a:pt x="46299" y="393539"/>
                    <a:pt x="46299" y="393539"/>
                  </a:cubicBezTo>
                  <a:cubicBezTo>
                    <a:pt x="38691" y="294636"/>
                    <a:pt x="45284" y="270549"/>
                    <a:pt x="23150" y="196769"/>
                  </a:cubicBezTo>
                  <a:cubicBezTo>
                    <a:pt x="16138" y="173396"/>
                    <a:pt x="0" y="127321"/>
                    <a:pt x="0" y="127321"/>
                  </a:cubicBezTo>
                  <a:cubicBezTo>
                    <a:pt x="3858" y="92597"/>
                    <a:pt x="-1401" y="55588"/>
                    <a:pt x="11575" y="23149"/>
                  </a:cubicBezTo>
                  <a:cubicBezTo>
                    <a:pt x="16106" y="11821"/>
                    <a:pt x="34182" y="13000"/>
                    <a:pt x="46299" y="11574"/>
                  </a:cubicBezTo>
                  <a:cubicBezTo>
                    <a:pt x="100081" y="5247"/>
                    <a:pt x="154330" y="3858"/>
                    <a:pt x="208345" y="0"/>
                  </a:cubicBezTo>
                  <a:cubicBezTo>
                    <a:pt x="300942" y="3858"/>
                    <a:pt x="393679" y="5198"/>
                    <a:pt x="486137" y="11574"/>
                  </a:cubicBezTo>
                  <a:cubicBezTo>
                    <a:pt x="541423" y="15387"/>
                    <a:pt x="558234" y="32492"/>
                    <a:pt x="613458" y="46298"/>
                  </a:cubicBezTo>
                  <a:cubicBezTo>
                    <a:pt x="628891" y="50156"/>
                    <a:pt x="643874" y="56991"/>
                    <a:pt x="659757" y="57873"/>
                  </a:cubicBezTo>
                  <a:cubicBezTo>
                    <a:pt x="713689" y="60869"/>
                    <a:pt x="816015" y="5787"/>
                    <a:pt x="844952" y="23149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4" name="Top head Group 25">
            <a:extLst>
              <a:ext uri="{FF2B5EF4-FFF2-40B4-BE49-F238E27FC236}">
                <a16:creationId xmlns:a16="http://schemas.microsoft.com/office/drawing/2014/main" id="{87C0ACD8-310E-4E9E-8E40-D9E8804FA883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4764383-0733-409C-88E5-9A70ABEE5FA3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D2CC180-CDA0-4984-9B88-E8A0D9EFE8A3}"/>
                </a:ext>
              </a:extLst>
            </p:cNvPr>
            <p:cNvSpPr/>
            <p:nvPr/>
          </p:nvSpPr>
          <p:spPr>
            <a:xfrm>
              <a:off x="5977709" y="1074747"/>
              <a:ext cx="671358" cy="925975"/>
            </a:xfrm>
            <a:custGeom>
              <a:avLst/>
              <a:gdLst>
                <a:gd name="connsiteX0" fmla="*/ 405141 w 671358"/>
                <a:gd name="connsiteY0" fmla="*/ 1699 h 1021133"/>
                <a:gd name="connsiteX1" fmla="*/ 173647 w 671358"/>
                <a:gd name="connsiteY1" fmla="*/ 36423 h 1021133"/>
                <a:gd name="connsiteX2" fmla="*/ 115773 w 671358"/>
                <a:gd name="connsiteY2" fmla="*/ 94296 h 1021133"/>
                <a:gd name="connsiteX3" fmla="*/ 81049 w 671358"/>
                <a:gd name="connsiteY3" fmla="*/ 163744 h 1021133"/>
                <a:gd name="connsiteX4" fmla="*/ 46325 w 671358"/>
                <a:gd name="connsiteY4" fmla="*/ 233192 h 1021133"/>
                <a:gd name="connsiteX5" fmla="*/ 23176 w 671358"/>
                <a:gd name="connsiteY5" fmla="*/ 302640 h 1021133"/>
                <a:gd name="connsiteX6" fmla="*/ 11601 w 671358"/>
                <a:gd name="connsiteY6" fmla="*/ 337364 h 1021133"/>
                <a:gd name="connsiteX7" fmla="*/ 11601 w 671358"/>
                <a:gd name="connsiteY7" fmla="*/ 615157 h 1021133"/>
                <a:gd name="connsiteX8" fmla="*/ 46325 w 671358"/>
                <a:gd name="connsiteY8" fmla="*/ 684605 h 1021133"/>
                <a:gd name="connsiteX9" fmla="*/ 81049 w 671358"/>
                <a:gd name="connsiteY9" fmla="*/ 765628 h 1021133"/>
                <a:gd name="connsiteX10" fmla="*/ 138923 w 671358"/>
                <a:gd name="connsiteY10" fmla="*/ 823501 h 1021133"/>
                <a:gd name="connsiteX11" fmla="*/ 173647 w 671358"/>
                <a:gd name="connsiteY11" fmla="*/ 858225 h 1021133"/>
                <a:gd name="connsiteX12" fmla="*/ 231520 w 671358"/>
                <a:gd name="connsiteY12" fmla="*/ 916099 h 1021133"/>
                <a:gd name="connsiteX13" fmla="*/ 254670 w 671358"/>
                <a:gd name="connsiteY13" fmla="*/ 939248 h 1021133"/>
                <a:gd name="connsiteX14" fmla="*/ 289394 w 671358"/>
                <a:gd name="connsiteY14" fmla="*/ 962397 h 1021133"/>
                <a:gd name="connsiteX15" fmla="*/ 312543 w 671358"/>
                <a:gd name="connsiteY15" fmla="*/ 985547 h 1021133"/>
                <a:gd name="connsiteX16" fmla="*/ 347267 w 671358"/>
                <a:gd name="connsiteY16" fmla="*/ 997121 h 1021133"/>
                <a:gd name="connsiteX17" fmla="*/ 381991 w 671358"/>
                <a:gd name="connsiteY17" fmla="*/ 1020271 h 1021133"/>
                <a:gd name="connsiteX18" fmla="*/ 474589 w 671358"/>
                <a:gd name="connsiteY18" fmla="*/ 985547 h 1021133"/>
                <a:gd name="connsiteX19" fmla="*/ 509313 w 671358"/>
                <a:gd name="connsiteY19" fmla="*/ 881375 h 1021133"/>
                <a:gd name="connsiteX20" fmla="*/ 520887 w 671358"/>
                <a:gd name="connsiteY20" fmla="*/ 846650 h 1021133"/>
                <a:gd name="connsiteX21" fmla="*/ 544037 w 671358"/>
                <a:gd name="connsiteY21" fmla="*/ 823501 h 1021133"/>
                <a:gd name="connsiteX22" fmla="*/ 578761 w 671358"/>
                <a:gd name="connsiteY22" fmla="*/ 754053 h 1021133"/>
                <a:gd name="connsiteX23" fmla="*/ 590335 w 671358"/>
                <a:gd name="connsiteY23" fmla="*/ 719329 h 1021133"/>
                <a:gd name="connsiteX24" fmla="*/ 613485 w 671358"/>
                <a:gd name="connsiteY24" fmla="*/ 673030 h 1021133"/>
                <a:gd name="connsiteX25" fmla="*/ 636634 w 671358"/>
                <a:gd name="connsiteY25" fmla="*/ 603582 h 1021133"/>
                <a:gd name="connsiteX26" fmla="*/ 648209 w 671358"/>
                <a:gd name="connsiteY26" fmla="*/ 568858 h 1021133"/>
                <a:gd name="connsiteX27" fmla="*/ 659784 w 671358"/>
                <a:gd name="connsiteY27" fmla="*/ 418387 h 1021133"/>
                <a:gd name="connsiteX28" fmla="*/ 671358 w 671358"/>
                <a:gd name="connsiteY28" fmla="*/ 372088 h 1021133"/>
                <a:gd name="connsiteX29" fmla="*/ 659784 w 671358"/>
                <a:gd name="connsiteY29" fmla="*/ 221618 h 1021133"/>
                <a:gd name="connsiteX30" fmla="*/ 625060 w 671358"/>
                <a:gd name="connsiteY30" fmla="*/ 163744 h 1021133"/>
                <a:gd name="connsiteX31" fmla="*/ 601910 w 671358"/>
                <a:gd name="connsiteY31" fmla="*/ 129020 h 1021133"/>
                <a:gd name="connsiteX32" fmla="*/ 590335 w 671358"/>
                <a:gd name="connsiteY32" fmla="*/ 94296 h 1021133"/>
                <a:gd name="connsiteX33" fmla="*/ 520887 w 671358"/>
                <a:gd name="connsiteY33" fmla="*/ 71147 h 1021133"/>
                <a:gd name="connsiteX34" fmla="*/ 463014 w 671358"/>
                <a:gd name="connsiteY34" fmla="*/ 36423 h 1021133"/>
                <a:gd name="connsiteX35" fmla="*/ 405141 w 671358"/>
                <a:gd name="connsiteY35" fmla="*/ 1699 h 102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71358" h="1021133">
                  <a:moveTo>
                    <a:pt x="405141" y="1699"/>
                  </a:moveTo>
                  <a:cubicBezTo>
                    <a:pt x="356913" y="1699"/>
                    <a:pt x="231326" y="-11642"/>
                    <a:pt x="173647" y="36423"/>
                  </a:cubicBezTo>
                  <a:cubicBezTo>
                    <a:pt x="19327" y="165023"/>
                    <a:pt x="285524" y="-18869"/>
                    <a:pt x="115773" y="94296"/>
                  </a:cubicBezTo>
                  <a:cubicBezTo>
                    <a:pt x="86682" y="181575"/>
                    <a:pt x="125925" y="73993"/>
                    <a:pt x="81049" y="163744"/>
                  </a:cubicBezTo>
                  <a:cubicBezTo>
                    <a:pt x="33128" y="259587"/>
                    <a:pt x="112670" y="133677"/>
                    <a:pt x="46325" y="233192"/>
                  </a:cubicBezTo>
                  <a:lnTo>
                    <a:pt x="23176" y="302640"/>
                  </a:lnTo>
                  <a:lnTo>
                    <a:pt x="11601" y="337364"/>
                  </a:lnTo>
                  <a:cubicBezTo>
                    <a:pt x="567" y="480818"/>
                    <a:pt x="-7753" y="479676"/>
                    <a:pt x="11601" y="615157"/>
                  </a:cubicBezTo>
                  <a:cubicBezTo>
                    <a:pt x="17419" y="655885"/>
                    <a:pt x="27988" y="647931"/>
                    <a:pt x="46325" y="684605"/>
                  </a:cubicBezTo>
                  <a:cubicBezTo>
                    <a:pt x="66970" y="725895"/>
                    <a:pt x="47333" y="722279"/>
                    <a:pt x="81049" y="765628"/>
                  </a:cubicBezTo>
                  <a:cubicBezTo>
                    <a:pt x="97798" y="787163"/>
                    <a:pt x="119632" y="804210"/>
                    <a:pt x="138923" y="823501"/>
                  </a:cubicBezTo>
                  <a:cubicBezTo>
                    <a:pt x="150498" y="835076"/>
                    <a:pt x="164567" y="844605"/>
                    <a:pt x="173647" y="858225"/>
                  </a:cubicBezTo>
                  <a:cubicBezTo>
                    <a:pt x="213329" y="917749"/>
                    <a:pt x="176405" y="872007"/>
                    <a:pt x="231520" y="916099"/>
                  </a:cubicBezTo>
                  <a:cubicBezTo>
                    <a:pt x="240041" y="922916"/>
                    <a:pt x="246148" y="932431"/>
                    <a:pt x="254670" y="939248"/>
                  </a:cubicBezTo>
                  <a:cubicBezTo>
                    <a:pt x="265533" y="947938"/>
                    <a:pt x="278531" y="953707"/>
                    <a:pt x="289394" y="962397"/>
                  </a:cubicBezTo>
                  <a:cubicBezTo>
                    <a:pt x="297915" y="969214"/>
                    <a:pt x="303185" y="979932"/>
                    <a:pt x="312543" y="985547"/>
                  </a:cubicBezTo>
                  <a:cubicBezTo>
                    <a:pt x="323005" y="991824"/>
                    <a:pt x="335692" y="993263"/>
                    <a:pt x="347267" y="997121"/>
                  </a:cubicBezTo>
                  <a:cubicBezTo>
                    <a:pt x="358842" y="1004838"/>
                    <a:pt x="368187" y="1018545"/>
                    <a:pt x="381991" y="1020271"/>
                  </a:cubicBezTo>
                  <a:cubicBezTo>
                    <a:pt x="424146" y="1025541"/>
                    <a:pt x="444256" y="1005769"/>
                    <a:pt x="474589" y="985547"/>
                  </a:cubicBezTo>
                  <a:lnTo>
                    <a:pt x="509313" y="881375"/>
                  </a:lnTo>
                  <a:cubicBezTo>
                    <a:pt x="513171" y="869800"/>
                    <a:pt x="512259" y="855277"/>
                    <a:pt x="520887" y="846650"/>
                  </a:cubicBezTo>
                  <a:lnTo>
                    <a:pt x="544037" y="823501"/>
                  </a:lnTo>
                  <a:cubicBezTo>
                    <a:pt x="573128" y="736222"/>
                    <a:pt x="533885" y="843804"/>
                    <a:pt x="578761" y="754053"/>
                  </a:cubicBezTo>
                  <a:cubicBezTo>
                    <a:pt x="584217" y="743140"/>
                    <a:pt x="585529" y="730543"/>
                    <a:pt x="590335" y="719329"/>
                  </a:cubicBezTo>
                  <a:cubicBezTo>
                    <a:pt x="597132" y="703469"/>
                    <a:pt x="607077" y="689051"/>
                    <a:pt x="613485" y="673030"/>
                  </a:cubicBezTo>
                  <a:cubicBezTo>
                    <a:pt x="622548" y="650374"/>
                    <a:pt x="628918" y="626731"/>
                    <a:pt x="636634" y="603582"/>
                  </a:cubicBezTo>
                  <a:lnTo>
                    <a:pt x="648209" y="568858"/>
                  </a:lnTo>
                  <a:cubicBezTo>
                    <a:pt x="652067" y="518701"/>
                    <a:pt x="653906" y="468348"/>
                    <a:pt x="659784" y="418387"/>
                  </a:cubicBezTo>
                  <a:cubicBezTo>
                    <a:pt x="661643" y="402588"/>
                    <a:pt x="671358" y="387996"/>
                    <a:pt x="671358" y="372088"/>
                  </a:cubicBezTo>
                  <a:cubicBezTo>
                    <a:pt x="671358" y="321783"/>
                    <a:pt x="666023" y="271534"/>
                    <a:pt x="659784" y="221618"/>
                  </a:cubicBezTo>
                  <a:cubicBezTo>
                    <a:pt x="654573" y="179930"/>
                    <a:pt x="648057" y="192491"/>
                    <a:pt x="625060" y="163744"/>
                  </a:cubicBezTo>
                  <a:cubicBezTo>
                    <a:pt x="616370" y="152881"/>
                    <a:pt x="608131" y="141462"/>
                    <a:pt x="601910" y="129020"/>
                  </a:cubicBezTo>
                  <a:cubicBezTo>
                    <a:pt x="596454" y="118107"/>
                    <a:pt x="600263" y="101388"/>
                    <a:pt x="590335" y="94296"/>
                  </a:cubicBezTo>
                  <a:cubicBezTo>
                    <a:pt x="570479" y="80113"/>
                    <a:pt x="520887" y="71147"/>
                    <a:pt x="520887" y="71147"/>
                  </a:cubicBezTo>
                  <a:cubicBezTo>
                    <a:pt x="475671" y="25929"/>
                    <a:pt x="523117" y="66474"/>
                    <a:pt x="463014" y="36423"/>
                  </a:cubicBezTo>
                  <a:cubicBezTo>
                    <a:pt x="412433" y="11133"/>
                    <a:pt x="453369" y="1699"/>
                    <a:pt x="405141" y="1699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7" name="Top R hand Group 23">
            <a:extLst>
              <a:ext uri="{FF2B5EF4-FFF2-40B4-BE49-F238E27FC236}">
                <a16:creationId xmlns:a16="http://schemas.microsoft.com/office/drawing/2014/main" id="{603C8089-1835-42C1-82B7-048A8802727A}"/>
              </a:ext>
            </a:extLst>
          </p:cNvPr>
          <p:cNvGrpSpPr/>
          <p:nvPr/>
        </p:nvGrpSpPr>
        <p:grpSpPr>
          <a:xfrm>
            <a:off x="2930537" y="246767"/>
            <a:ext cx="6480000" cy="6480000"/>
            <a:chOff x="3085090" y="189000"/>
            <a:chExt cx="6480000" cy="64800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93EF701-782F-4646-8671-C38E47AD2E47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3A16CA9-D5D1-4000-953E-B4550C1D4DBC}"/>
                </a:ext>
              </a:extLst>
            </p:cNvPr>
            <p:cNvSpPr/>
            <p:nvPr/>
          </p:nvSpPr>
          <p:spPr>
            <a:xfrm>
              <a:off x="4425212" y="991315"/>
              <a:ext cx="1052416" cy="925975"/>
            </a:xfrm>
            <a:custGeom>
              <a:avLst/>
              <a:gdLst>
                <a:gd name="connsiteX0" fmla="*/ 907981 w 1070129"/>
                <a:gd name="connsiteY0" fmla="*/ 960699 h 975339"/>
                <a:gd name="connsiteX1" fmla="*/ 919555 w 1070129"/>
                <a:gd name="connsiteY1" fmla="*/ 902825 h 975339"/>
                <a:gd name="connsiteX2" fmla="*/ 942705 w 1070129"/>
                <a:gd name="connsiteY2" fmla="*/ 879676 h 975339"/>
                <a:gd name="connsiteX3" fmla="*/ 977429 w 1070129"/>
                <a:gd name="connsiteY3" fmla="*/ 833377 h 975339"/>
                <a:gd name="connsiteX4" fmla="*/ 1000578 w 1070129"/>
                <a:gd name="connsiteY4" fmla="*/ 798653 h 975339"/>
                <a:gd name="connsiteX5" fmla="*/ 1035302 w 1070129"/>
                <a:gd name="connsiteY5" fmla="*/ 775504 h 975339"/>
                <a:gd name="connsiteX6" fmla="*/ 1058452 w 1070129"/>
                <a:gd name="connsiteY6" fmla="*/ 752355 h 975339"/>
                <a:gd name="connsiteX7" fmla="*/ 1046877 w 1070129"/>
                <a:gd name="connsiteY7" fmla="*/ 682906 h 975339"/>
                <a:gd name="connsiteX8" fmla="*/ 1012153 w 1070129"/>
                <a:gd name="connsiteY8" fmla="*/ 671332 h 975339"/>
                <a:gd name="connsiteX9" fmla="*/ 896406 w 1070129"/>
                <a:gd name="connsiteY9" fmla="*/ 601884 h 975339"/>
                <a:gd name="connsiteX10" fmla="*/ 826958 w 1070129"/>
                <a:gd name="connsiteY10" fmla="*/ 555585 h 975339"/>
                <a:gd name="connsiteX11" fmla="*/ 792234 w 1070129"/>
                <a:gd name="connsiteY11" fmla="*/ 532436 h 975339"/>
                <a:gd name="connsiteX12" fmla="*/ 734360 w 1070129"/>
                <a:gd name="connsiteY12" fmla="*/ 486137 h 975339"/>
                <a:gd name="connsiteX13" fmla="*/ 711211 w 1070129"/>
                <a:gd name="connsiteY13" fmla="*/ 462987 h 975339"/>
                <a:gd name="connsiteX14" fmla="*/ 676487 w 1070129"/>
                <a:gd name="connsiteY14" fmla="*/ 451413 h 975339"/>
                <a:gd name="connsiteX15" fmla="*/ 607039 w 1070129"/>
                <a:gd name="connsiteY15" fmla="*/ 405114 h 975339"/>
                <a:gd name="connsiteX16" fmla="*/ 572315 w 1070129"/>
                <a:gd name="connsiteY16" fmla="*/ 381965 h 975339"/>
                <a:gd name="connsiteX17" fmla="*/ 479717 w 1070129"/>
                <a:gd name="connsiteY17" fmla="*/ 312517 h 975339"/>
                <a:gd name="connsiteX18" fmla="*/ 444993 w 1070129"/>
                <a:gd name="connsiteY18" fmla="*/ 300942 h 975339"/>
                <a:gd name="connsiteX19" fmla="*/ 398695 w 1070129"/>
                <a:gd name="connsiteY19" fmla="*/ 196770 h 975339"/>
                <a:gd name="connsiteX20" fmla="*/ 375545 w 1070129"/>
                <a:gd name="connsiteY20" fmla="*/ 115747 h 975339"/>
                <a:gd name="connsiteX21" fmla="*/ 352396 w 1070129"/>
                <a:gd name="connsiteY21" fmla="*/ 81023 h 975339"/>
                <a:gd name="connsiteX22" fmla="*/ 317672 w 1070129"/>
                <a:gd name="connsiteY22" fmla="*/ 69448 h 975339"/>
                <a:gd name="connsiteX23" fmla="*/ 282948 w 1070129"/>
                <a:gd name="connsiteY23" fmla="*/ 46299 h 975339"/>
                <a:gd name="connsiteX24" fmla="*/ 167201 w 1070129"/>
                <a:gd name="connsiteY24" fmla="*/ 11575 h 975339"/>
                <a:gd name="connsiteX25" fmla="*/ 132477 w 1070129"/>
                <a:gd name="connsiteY25" fmla="*/ 0 h 975339"/>
                <a:gd name="connsiteX26" fmla="*/ 97753 w 1070129"/>
                <a:gd name="connsiteY26" fmla="*/ 11575 h 975339"/>
                <a:gd name="connsiteX27" fmla="*/ 51454 w 1070129"/>
                <a:gd name="connsiteY27" fmla="*/ 69448 h 975339"/>
                <a:gd name="connsiteX28" fmla="*/ 28305 w 1070129"/>
                <a:gd name="connsiteY28" fmla="*/ 150471 h 975339"/>
                <a:gd name="connsiteX29" fmla="*/ 5155 w 1070129"/>
                <a:gd name="connsiteY29" fmla="*/ 173620 h 975339"/>
                <a:gd name="connsiteX30" fmla="*/ 51454 w 1070129"/>
                <a:gd name="connsiteY30" fmla="*/ 347241 h 975339"/>
                <a:gd name="connsiteX31" fmla="*/ 109327 w 1070129"/>
                <a:gd name="connsiteY31" fmla="*/ 358815 h 975339"/>
                <a:gd name="connsiteX32" fmla="*/ 167201 w 1070129"/>
                <a:gd name="connsiteY32" fmla="*/ 381965 h 975339"/>
                <a:gd name="connsiteX33" fmla="*/ 201925 w 1070129"/>
                <a:gd name="connsiteY33" fmla="*/ 393539 h 975339"/>
                <a:gd name="connsiteX34" fmla="*/ 225074 w 1070129"/>
                <a:gd name="connsiteY34" fmla="*/ 428263 h 975339"/>
                <a:gd name="connsiteX35" fmla="*/ 259798 w 1070129"/>
                <a:gd name="connsiteY35" fmla="*/ 451413 h 975339"/>
                <a:gd name="connsiteX36" fmla="*/ 306097 w 1070129"/>
                <a:gd name="connsiteY36" fmla="*/ 497712 h 975339"/>
                <a:gd name="connsiteX37" fmla="*/ 375545 w 1070129"/>
                <a:gd name="connsiteY37" fmla="*/ 544010 h 975339"/>
                <a:gd name="connsiteX38" fmla="*/ 398695 w 1070129"/>
                <a:gd name="connsiteY38" fmla="*/ 567160 h 975339"/>
                <a:gd name="connsiteX39" fmla="*/ 433419 w 1070129"/>
                <a:gd name="connsiteY39" fmla="*/ 590309 h 975339"/>
                <a:gd name="connsiteX40" fmla="*/ 468143 w 1070129"/>
                <a:gd name="connsiteY40" fmla="*/ 625033 h 975339"/>
                <a:gd name="connsiteX41" fmla="*/ 502867 w 1070129"/>
                <a:gd name="connsiteY41" fmla="*/ 636608 h 975339"/>
                <a:gd name="connsiteX42" fmla="*/ 537591 w 1070129"/>
                <a:gd name="connsiteY42" fmla="*/ 659757 h 975339"/>
                <a:gd name="connsiteX43" fmla="*/ 549165 w 1070129"/>
                <a:gd name="connsiteY43" fmla="*/ 763929 h 975339"/>
                <a:gd name="connsiteX44" fmla="*/ 572315 w 1070129"/>
                <a:gd name="connsiteY44" fmla="*/ 787079 h 975339"/>
                <a:gd name="connsiteX45" fmla="*/ 595464 w 1070129"/>
                <a:gd name="connsiteY45" fmla="*/ 821803 h 975339"/>
                <a:gd name="connsiteX46" fmla="*/ 653338 w 1070129"/>
                <a:gd name="connsiteY46" fmla="*/ 868101 h 975339"/>
                <a:gd name="connsiteX47" fmla="*/ 699636 w 1070129"/>
                <a:gd name="connsiteY47" fmla="*/ 879676 h 975339"/>
                <a:gd name="connsiteX48" fmla="*/ 734360 w 1070129"/>
                <a:gd name="connsiteY48" fmla="*/ 891251 h 975339"/>
                <a:gd name="connsiteX49" fmla="*/ 757510 w 1070129"/>
                <a:gd name="connsiteY49" fmla="*/ 914400 h 975339"/>
                <a:gd name="connsiteX50" fmla="*/ 826958 w 1070129"/>
                <a:gd name="connsiteY50" fmla="*/ 937550 h 975339"/>
                <a:gd name="connsiteX51" fmla="*/ 850107 w 1070129"/>
                <a:gd name="connsiteY51" fmla="*/ 972274 h 975339"/>
                <a:gd name="connsiteX52" fmla="*/ 907981 w 1070129"/>
                <a:gd name="connsiteY52" fmla="*/ 960699 h 97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70129" h="975339">
                  <a:moveTo>
                    <a:pt x="907981" y="960699"/>
                  </a:moveTo>
                  <a:cubicBezTo>
                    <a:pt x="919556" y="949124"/>
                    <a:pt x="911805" y="920908"/>
                    <a:pt x="919555" y="902825"/>
                  </a:cubicBezTo>
                  <a:cubicBezTo>
                    <a:pt x="923854" y="892795"/>
                    <a:pt x="935719" y="888059"/>
                    <a:pt x="942705" y="879676"/>
                  </a:cubicBezTo>
                  <a:cubicBezTo>
                    <a:pt x="955055" y="864856"/>
                    <a:pt x="966216" y="849075"/>
                    <a:pt x="977429" y="833377"/>
                  </a:cubicBezTo>
                  <a:cubicBezTo>
                    <a:pt x="985515" y="822057"/>
                    <a:pt x="990741" y="808490"/>
                    <a:pt x="1000578" y="798653"/>
                  </a:cubicBezTo>
                  <a:cubicBezTo>
                    <a:pt x="1010415" y="788816"/>
                    <a:pt x="1024439" y="784194"/>
                    <a:pt x="1035302" y="775504"/>
                  </a:cubicBezTo>
                  <a:cubicBezTo>
                    <a:pt x="1043824" y="768687"/>
                    <a:pt x="1050735" y="760071"/>
                    <a:pt x="1058452" y="752355"/>
                  </a:cubicBezTo>
                  <a:cubicBezTo>
                    <a:pt x="1069591" y="718935"/>
                    <a:pt x="1082305" y="711248"/>
                    <a:pt x="1046877" y="682906"/>
                  </a:cubicBezTo>
                  <a:cubicBezTo>
                    <a:pt x="1037350" y="675284"/>
                    <a:pt x="1023367" y="676138"/>
                    <a:pt x="1012153" y="671332"/>
                  </a:cubicBezTo>
                  <a:cubicBezTo>
                    <a:pt x="962330" y="649979"/>
                    <a:pt x="945768" y="634792"/>
                    <a:pt x="896406" y="601884"/>
                  </a:cubicBezTo>
                  <a:lnTo>
                    <a:pt x="826958" y="555585"/>
                  </a:lnTo>
                  <a:cubicBezTo>
                    <a:pt x="815383" y="547869"/>
                    <a:pt x="802071" y="542273"/>
                    <a:pt x="792234" y="532436"/>
                  </a:cubicBezTo>
                  <a:cubicBezTo>
                    <a:pt x="736334" y="476536"/>
                    <a:pt x="807373" y="544548"/>
                    <a:pt x="734360" y="486137"/>
                  </a:cubicBezTo>
                  <a:cubicBezTo>
                    <a:pt x="725839" y="479320"/>
                    <a:pt x="720569" y="468602"/>
                    <a:pt x="711211" y="462987"/>
                  </a:cubicBezTo>
                  <a:cubicBezTo>
                    <a:pt x="700749" y="456710"/>
                    <a:pt x="688062" y="455271"/>
                    <a:pt x="676487" y="451413"/>
                  </a:cubicBezTo>
                  <a:lnTo>
                    <a:pt x="607039" y="405114"/>
                  </a:lnTo>
                  <a:cubicBezTo>
                    <a:pt x="595464" y="397398"/>
                    <a:pt x="582152" y="391802"/>
                    <a:pt x="572315" y="381965"/>
                  </a:cubicBezTo>
                  <a:cubicBezTo>
                    <a:pt x="544892" y="354542"/>
                    <a:pt x="518983" y="325606"/>
                    <a:pt x="479717" y="312517"/>
                  </a:cubicBezTo>
                  <a:lnTo>
                    <a:pt x="444993" y="300942"/>
                  </a:lnTo>
                  <a:cubicBezTo>
                    <a:pt x="414590" y="255337"/>
                    <a:pt x="415225" y="262888"/>
                    <a:pt x="398695" y="196770"/>
                  </a:cubicBezTo>
                  <a:cubicBezTo>
                    <a:pt x="394986" y="181934"/>
                    <a:pt x="383848" y="132353"/>
                    <a:pt x="375545" y="115747"/>
                  </a:cubicBezTo>
                  <a:cubicBezTo>
                    <a:pt x="369324" y="103305"/>
                    <a:pt x="363259" y="89713"/>
                    <a:pt x="352396" y="81023"/>
                  </a:cubicBezTo>
                  <a:cubicBezTo>
                    <a:pt x="342869" y="73401"/>
                    <a:pt x="328585" y="74904"/>
                    <a:pt x="317672" y="69448"/>
                  </a:cubicBezTo>
                  <a:cubicBezTo>
                    <a:pt x="305230" y="63227"/>
                    <a:pt x="295660" y="51949"/>
                    <a:pt x="282948" y="46299"/>
                  </a:cubicBezTo>
                  <a:cubicBezTo>
                    <a:pt x="233438" y="24295"/>
                    <a:pt x="214336" y="25043"/>
                    <a:pt x="167201" y="11575"/>
                  </a:cubicBezTo>
                  <a:cubicBezTo>
                    <a:pt x="155470" y="8223"/>
                    <a:pt x="144052" y="3858"/>
                    <a:pt x="132477" y="0"/>
                  </a:cubicBezTo>
                  <a:cubicBezTo>
                    <a:pt x="120902" y="3858"/>
                    <a:pt x="108215" y="5298"/>
                    <a:pt x="97753" y="11575"/>
                  </a:cubicBezTo>
                  <a:cubicBezTo>
                    <a:pt x="79425" y="22572"/>
                    <a:pt x="61970" y="53674"/>
                    <a:pt x="51454" y="69448"/>
                  </a:cubicBezTo>
                  <a:cubicBezTo>
                    <a:pt x="49293" y="78091"/>
                    <a:pt x="35420" y="138614"/>
                    <a:pt x="28305" y="150471"/>
                  </a:cubicBezTo>
                  <a:cubicBezTo>
                    <a:pt x="22690" y="159829"/>
                    <a:pt x="12872" y="165904"/>
                    <a:pt x="5155" y="173620"/>
                  </a:cubicBezTo>
                  <a:cubicBezTo>
                    <a:pt x="15283" y="315407"/>
                    <a:pt x="-34122" y="325847"/>
                    <a:pt x="51454" y="347241"/>
                  </a:cubicBezTo>
                  <a:cubicBezTo>
                    <a:pt x="70540" y="352012"/>
                    <a:pt x="90036" y="354957"/>
                    <a:pt x="109327" y="358815"/>
                  </a:cubicBezTo>
                  <a:cubicBezTo>
                    <a:pt x="128618" y="366532"/>
                    <a:pt x="147746" y="374670"/>
                    <a:pt x="167201" y="381965"/>
                  </a:cubicBezTo>
                  <a:cubicBezTo>
                    <a:pt x="178625" y="386249"/>
                    <a:pt x="192398" y="385917"/>
                    <a:pt x="201925" y="393539"/>
                  </a:cubicBezTo>
                  <a:cubicBezTo>
                    <a:pt x="212788" y="402229"/>
                    <a:pt x="215238" y="418426"/>
                    <a:pt x="225074" y="428263"/>
                  </a:cubicBezTo>
                  <a:cubicBezTo>
                    <a:pt x="234911" y="438100"/>
                    <a:pt x="249236" y="442360"/>
                    <a:pt x="259798" y="451413"/>
                  </a:cubicBezTo>
                  <a:cubicBezTo>
                    <a:pt x="276369" y="465617"/>
                    <a:pt x="287937" y="485605"/>
                    <a:pt x="306097" y="497712"/>
                  </a:cubicBezTo>
                  <a:cubicBezTo>
                    <a:pt x="329246" y="513145"/>
                    <a:pt x="355872" y="524337"/>
                    <a:pt x="375545" y="544010"/>
                  </a:cubicBezTo>
                  <a:cubicBezTo>
                    <a:pt x="383262" y="551727"/>
                    <a:pt x="390173" y="560343"/>
                    <a:pt x="398695" y="567160"/>
                  </a:cubicBezTo>
                  <a:cubicBezTo>
                    <a:pt x="409558" y="575850"/>
                    <a:pt x="422732" y="581403"/>
                    <a:pt x="433419" y="590309"/>
                  </a:cubicBezTo>
                  <a:cubicBezTo>
                    <a:pt x="445994" y="600788"/>
                    <a:pt x="454523" y="615953"/>
                    <a:pt x="468143" y="625033"/>
                  </a:cubicBezTo>
                  <a:cubicBezTo>
                    <a:pt x="478295" y="631801"/>
                    <a:pt x="491954" y="631152"/>
                    <a:pt x="502867" y="636608"/>
                  </a:cubicBezTo>
                  <a:cubicBezTo>
                    <a:pt x="515309" y="642829"/>
                    <a:pt x="526016" y="652041"/>
                    <a:pt x="537591" y="659757"/>
                  </a:cubicBezTo>
                  <a:cubicBezTo>
                    <a:pt x="541449" y="694481"/>
                    <a:pt x="539972" y="730222"/>
                    <a:pt x="549165" y="763929"/>
                  </a:cubicBezTo>
                  <a:cubicBezTo>
                    <a:pt x="552036" y="774457"/>
                    <a:pt x="565498" y="778557"/>
                    <a:pt x="572315" y="787079"/>
                  </a:cubicBezTo>
                  <a:cubicBezTo>
                    <a:pt x="581005" y="797942"/>
                    <a:pt x="586774" y="810940"/>
                    <a:pt x="595464" y="821803"/>
                  </a:cubicBezTo>
                  <a:cubicBezTo>
                    <a:pt x="608450" y="838035"/>
                    <a:pt x="635030" y="860255"/>
                    <a:pt x="653338" y="868101"/>
                  </a:cubicBezTo>
                  <a:cubicBezTo>
                    <a:pt x="667959" y="874367"/>
                    <a:pt x="684340" y="875306"/>
                    <a:pt x="699636" y="879676"/>
                  </a:cubicBezTo>
                  <a:cubicBezTo>
                    <a:pt x="711367" y="883028"/>
                    <a:pt x="722785" y="887393"/>
                    <a:pt x="734360" y="891251"/>
                  </a:cubicBezTo>
                  <a:cubicBezTo>
                    <a:pt x="742077" y="898967"/>
                    <a:pt x="747749" y="909520"/>
                    <a:pt x="757510" y="914400"/>
                  </a:cubicBezTo>
                  <a:cubicBezTo>
                    <a:pt x="779335" y="925313"/>
                    <a:pt x="826958" y="937550"/>
                    <a:pt x="826958" y="937550"/>
                  </a:cubicBezTo>
                  <a:cubicBezTo>
                    <a:pt x="834674" y="949125"/>
                    <a:pt x="839244" y="963584"/>
                    <a:pt x="850107" y="972274"/>
                  </a:cubicBezTo>
                  <a:cubicBezTo>
                    <a:pt x="859634" y="979896"/>
                    <a:pt x="896406" y="972274"/>
                    <a:pt x="907981" y="960699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0" name="top R shoulder Group 21">
            <a:extLst>
              <a:ext uri="{FF2B5EF4-FFF2-40B4-BE49-F238E27FC236}">
                <a16:creationId xmlns:a16="http://schemas.microsoft.com/office/drawing/2014/main" id="{72684C5D-68F0-4CB8-A9F0-BFFB0C07706D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E8F13C3-1774-4C7A-A636-2EC39156AB12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A26C2E4-D7BB-4F77-B18D-C1328760BF30}"/>
                </a:ext>
              </a:extLst>
            </p:cNvPr>
            <p:cNvSpPr/>
            <p:nvPr/>
          </p:nvSpPr>
          <p:spPr>
            <a:xfrm>
              <a:off x="5337969" y="1712222"/>
              <a:ext cx="708100" cy="692447"/>
            </a:xfrm>
            <a:custGeom>
              <a:avLst/>
              <a:gdLst>
                <a:gd name="connsiteX0" fmla="*/ 717631 w 717631"/>
                <a:gd name="connsiteY0" fmla="*/ 231494 h 706056"/>
                <a:gd name="connsiteX1" fmla="*/ 682907 w 717631"/>
                <a:gd name="connsiteY1" fmla="*/ 358815 h 706056"/>
                <a:gd name="connsiteX2" fmla="*/ 659757 w 717631"/>
                <a:gd name="connsiteY2" fmla="*/ 393539 h 706056"/>
                <a:gd name="connsiteX3" fmla="*/ 613459 w 717631"/>
                <a:gd name="connsiteY3" fmla="*/ 486137 h 706056"/>
                <a:gd name="connsiteX4" fmla="*/ 590309 w 717631"/>
                <a:gd name="connsiteY4" fmla="*/ 578734 h 706056"/>
                <a:gd name="connsiteX5" fmla="*/ 567160 w 717631"/>
                <a:gd name="connsiteY5" fmla="*/ 648182 h 706056"/>
                <a:gd name="connsiteX6" fmla="*/ 555585 w 717631"/>
                <a:gd name="connsiteY6" fmla="*/ 694481 h 706056"/>
                <a:gd name="connsiteX7" fmla="*/ 520861 w 717631"/>
                <a:gd name="connsiteY7" fmla="*/ 706056 h 706056"/>
                <a:gd name="connsiteX8" fmla="*/ 439838 w 717631"/>
                <a:gd name="connsiteY8" fmla="*/ 648182 h 706056"/>
                <a:gd name="connsiteX9" fmla="*/ 405114 w 717631"/>
                <a:gd name="connsiteY9" fmla="*/ 625033 h 706056"/>
                <a:gd name="connsiteX10" fmla="*/ 335666 w 717631"/>
                <a:gd name="connsiteY10" fmla="*/ 601883 h 706056"/>
                <a:gd name="connsiteX11" fmla="*/ 243069 w 717631"/>
                <a:gd name="connsiteY11" fmla="*/ 520861 h 706056"/>
                <a:gd name="connsiteX12" fmla="*/ 150471 w 717631"/>
                <a:gd name="connsiteY12" fmla="*/ 451413 h 706056"/>
                <a:gd name="connsiteX13" fmla="*/ 81023 w 717631"/>
                <a:gd name="connsiteY13" fmla="*/ 405114 h 706056"/>
                <a:gd name="connsiteX14" fmla="*/ 46299 w 717631"/>
                <a:gd name="connsiteY14" fmla="*/ 381965 h 706056"/>
                <a:gd name="connsiteX15" fmla="*/ 23150 w 717631"/>
                <a:gd name="connsiteY15" fmla="*/ 347240 h 706056"/>
                <a:gd name="connsiteX16" fmla="*/ 0 w 717631"/>
                <a:gd name="connsiteY16" fmla="*/ 277792 h 706056"/>
                <a:gd name="connsiteX17" fmla="*/ 23150 w 717631"/>
                <a:gd name="connsiteY17" fmla="*/ 115747 h 706056"/>
                <a:gd name="connsiteX18" fmla="*/ 46299 w 717631"/>
                <a:gd name="connsiteY18" fmla="*/ 81023 h 706056"/>
                <a:gd name="connsiteX19" fmla="*/ 57874 w 717631"/>
                <a:gd name="connsiteY19" fmla="*/ 46299 h 706056"/>
                <a:gd name="connsiteX20" fmla="*/ 104173 w 717631"/>
                <a:gd name="connsiteY20" fmla="*/ 0 h 706056"/>
                <a:gd name="connsiteX21" fmla="*/ 173621 w 717631"/>
                <a:gd name="connsiteY21" fmla="*/ 34724 h 706056"/>
                <a:gd name="connsiteX22" fmla="*/ 196770 w 717631"/>
                <a:gd name="connsiteY22" fmla="*/ 69448 h 706056"/>
                <a:gd name="connsiteX23" fmla="*/ 231494 w 717631"/>
                <a:gd name="connsiteY23" fmla="*/ 81023 h 706056"/>
                <a:gd name="connsiteX24" fmla="*/ 300942 w 717631"/>
                <a:gd name="connsiteY24" fmla="*/ 127321 h 706056"/>
                <a:gd name="connsiteX25" fmla="*/ 370390 w 717631"/>
                <a:gd name="connsiteY25" fmla="*/ 150471 h 706056"/>
                <a:gd name="connsiteX26" fmla="*/ 462988 w 717631"/>
                <a:gd name="connsiteY26" fmla="*/ 185195 h 706056"/>
                <a:gd name="connsiteX27" fmla="*/ 509286 w 717631"/>
                <a:gd name="connsiteY27" fmla="*/ 196770 h 706056"/>
                <a:gd name="connsiteX28" fmla="*/ 636608 w 717631"/>
                <a:gd name="connsiteY28" fmla="*/ 231494 h 706056"/>
                <a:gd name="connsiteX29" fmla="*/ 717631 w 717631"/>
                <a:gd name="connsiteY29" fmla="*/ 231494 h 7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7631" h="706056">
                  <a:moveTo>
                    <a:pt x="717631" y="231494"/>
                  </a:moveTo>
                  <a:cubicBezTo>
                    <a:pt x="711419" y="262551"/>
                    <a:pt x="699689" y="333643"/>
                    <a:pt x="682907" y="358815"/>
                  </a:cubicBezTo>
                  <a:lnTo>
                    <a:pt x="659757" y="393539"/>
                  </a:lnTo>
                  <a:cubicBezTo>
                    <a:pt x="633157" y="473340"/>
                    <a:pt x="653862" y="445732"/>
                    <a:pt x="613459" y="486137"/>
                  </a:cubicBezTo>
                  <a:cubicBezTo>
                    <a:pt x="605742" y="517003"/>
                    <a:pt x="600370" y="548551"/>
                    <a:pt x="590309" y="578734"/>
                  </a:cubicBezTo>
                  <a:cubicBezTo>
                    <a:pt x="582593" y="601883"/>
                    <a:pt x="573078" y="624509"/>
                    <a:pt x="567160" y="648182"/>
                  </a:cubicBezTo>
                  <a:cubicBezTo>
                    <a:pt x="563302" y="663615"/>
                    <a:pt x="565523" y="682059"/>
                    <a:pt x="555585" y="694481"/>
                  </a:cubicBezTo>
                  <a:cubicBezTo>
                    <a:pt x="547963" y="704008"/>
                    <a:pt x="532436" y="702198"/>
                    <a:pt x="520861" y="706056"/>
                  </a:cubicBezTo>
                  <a:cubicBezTo>
                    <a:pt x="432885" y="618080"/>
                    <a:pt x="513743" y="685134"/>
                    <a:pt x="439838" y="648182"/>
                  </a:cubicBezTo>
                  <a:cubicBezTo>
                    <a:pt x="427396" y="641961"/>
                    <a:pt x="417826" y="630683"/>
                    <a:pt x="405114" y="625033"/>
                  </a:cubicBezTo>
                  <a:cubicBezTo>
                    <a:pt x="382816" y="615123"/>
                    <a:pt x="335666" y="601883"/>
                    <a:pt x="335666" y="601883"/>
                  </a:cubicBezTo>
                  <a:cubicBezTo>
                    <a:pt x="270077" y="503498"/>
                    <a:pt x="378106" y="655898"/>
                    <a:pt x="243069" y="520861"/>
                  </a:cubicBezTo>
                  <a:cubicBezTo>
                    <a:pt x="200245" y="478037"/>
                    <a:pt x="229001" y="503767"/>
                    <a:pt x="150471" y="451413"/>
                  </a:cubicBezTo>
                  <a:lnTo>
                    <a:pt x="81023" y="405114"/>
                  </a:lnTo>
                  <a:lnTo>
                    <a:pt x="46299" y="381965"/>
                  </a:lnTo>
                  <a:cubicBezTo>
                    <a:pt x="38583" y="370390"/>
                    <a:pt x="28800" y="359952"/>
                    <a:pt x="23150" y="347240"/>
                  </a:cubicBezTo>
                  <a:cubicBezTo>
                    <a:pt x="13240" y="324942"/>
                    <a:pt x="0" y="277792"/>
                    <a:pt x="0" y="277792"/>
                  </a:cubicBezTo>
                  <a:cubicBezTo>
                    <a:pt x="2958" y="245257"/>
                    <a:pt x="882" y="160283"/>
                    <a:pt x="23150" y="115747"/>
                  </a:cubicBezTo>
                  <a:cubicBezTo>
                    <a:pt x="29371" y="103305"/>
                    <a:pt x="40078" y="93465"/>
                    <a:pt x="46299" y="81023"/>
                  </a:cubicBezTo>
                  <a:cubicBezTo>
                    <a:pt x="51755" y="70110"/>
                    <a:pt x="50782" y="56227"/>
                    <a:pt x="57874" y="46299"/>
                  </a:cubicBezTo>
                  <a:cubicBezTo>
                    <a:pt x="70560" y="28539"/>
                    <a:pt x="104173" y="0"/>
                    <a:pt x="104173" y="0"/>
                  </a:cubicBezTo>
                  <a:cubicBezTo>
                    <a:pt x="132414" y="9414"/>
                    <a:pt x="151184" y="12287"/>
                    <a:pt x="173621" y="34724"/>
                  </a:cubicBezTo>
                  <a:cubicBezTo>
                    <a:pt x="183458" y="44561"/>
                    <a:pt x="185907" y="60758"/>
                    <a:pt x="196770" y="69448"/>
                  </a:cubicBezTo>
                  <a:cubicBezTo>
                    <a:pt x="206297" y="77070"/>
                    <a:pt x="220829" y="75098"/>
                    <a:pt x="231494" y="81023"/>
                  </a:cubicBezTo>
                  <a:cubicBezTo>
                    <a:pt x="255815" y="94534"/>
                    <a:pt x="274548" y="118523"/>
                    <a:pt x="300942" y="127321"/>
                  </a:cubicBezTo>
                  <a:cubicBezTo>
                    <a:pt x="324091" y="135038"/>
                    <a:pt x="347734" y="141409"/>
                    <a:pt x="370390" y="150471"/>
                  </a:cubicBezTo>
                  <a:cubicBezTo>
                    <a:pt x="400961" y="162699"/>
                    <a:pt x="431238" y="176123"/>
                    <a:pt x="462988" y="185195"/>
                  </a:cubicBezTo>
                  <a:cubicBezTo>
                    <a:pt x="478284" y="189565"/>
                    <a:pt x="493990" y="192400"/>
                    <a:pt x="509286" y="196770"/>
                  </a:cubicBezTo>
                  <a:cubicBezTo>
                    <a:pt x="586865" y="218935"/>
                    <a:pt x="499134" y="204001"/>
                    <a:pt x="636608" y="231494"/>
                  </a:cubicBezTo>
                  <a:lnTo>
                    <a:pt x="717631" y="231494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top chest Group 19">
            <a:extLst>
              <a:ext uri="{FF2B5EF4-FFF2-40B4-BE49-F238E27FC236}">
                <a16:creationId xmlns:a16="http://schemas.microsoft.com/office/drawing/2014/main" id="{5D808ADF-2837-4010-BFBE-CAA762DF8C7E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3D1348D-4CEB-42EF-92BA-C81EE3AAEB4A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6959D21-5D69-4A11-8E11-D79B0E013CD4}"/>
                </a:ext>
              </a:extLst>
            </p:cNvPr>
            <p:cNvSpPr/>
            <p:nvPr/>
          </p:nvSpPr>
          <p:spPr>
            <a:xfrm>
              <a:off x="5933591" y="1853947"/>
              <a:ext cx="910178" cy="1204670"/>
            </a:xfrm>
            <a:custGeom>
              <a:avLst/>
              <a:gdLst>
                <a:gd name="connsiteX0" fmla="*/ 625032 w 823510"/>
                <a:gd name="connsiteY0" fmla="*/ 0 h 844952"/>
                <a:gd name="connsiteX1" fmla="*/ 648182 w 823510"/>
                <a:gd name="connsiteY1" fmla="*/ 185195 h 844952"/>
                <a:gd name="connsiteX2" fmla="*/ 671331 w 823510"/>
                <a:gd name="connsiteY2" fmla="*/ 219919 h 844952"/>
                <a:gd name="connsiteX3" fmla="*/ 682906 w 823510"/>
                <a:gd name="connsiteY3" fmla="*/ 254643 h 844952"/>
                <a:gd name="connsiteX4" fmla="*/ 717630 w 823510"/>
                <a:gd name="connsiteY4" fmla="*/ 277792 h 844952"/>
                <a:gd name="connsiteX5" fmla="*/ 752354 w 823510"/>
                <a:gd name="connsiteY5" fmla="*/ 347240 h 844952"/>
                <a:gd name="connsiteX6" fmla="*/ 787078 w 823510"/>
                <a:gd name="connsiteY6" fmla="*/ 370389 h 844952"/>
                <a:gd name="connsiteX7" fmla="*/ 798653 w 823510"/>
                <a:gd name="connsiteY7" fmla="*/ 405114 h 844952"/>
                <a:gd name="connsiteX8" fmla="*/ 821802 w 823510"/>
                <a:gd name="connsiteY8" fmla="*/ 439838 h 844952"/>
                <a:gd name="connsiteX9" fmla="*/ 810227 w 823510"/>
                <a:gd name="connsiteY9" fmla="*/ 740779 h 844952"/>
                <a:gd name="connsiteX10" fmla="*/ 775503 w 823510"/>
                <a:gd name="connsiteY10" fmla="*/ 763929 h 844952"/>
                <a:gd name="connsiteX11" fmla="*/ 706055 w 823510"/>
                <a:gd name="connsiteY11" fmla="*/ 787078 h 844952"/>
                <a:gd name="connsiteX12" fmla="*/ 544010 w 823510"/>
                <a:gd name="connsiteY12" fmla="*/ 798653 h 844952"/>
                <a:gd name="connsiteX13" fmla="*/ 439837 w 823510"/>
                <a:gd name="connsiteY13" fmla="*/ 833377 h 844952"/>
                <a:gd name="connsiteX14" fmla="*/ 405113 w 823510"/>
                <a:gd name="connsiteY14" fmla="*/ 844952 h 844952"/>
                <a:gd name="connsiteX15" fmla="*/ 219918 w 823510"/>
                <a:gd name="connsiteY15" fmla="*/ 833377 h 844952"/>
                <a:gd name="connsiteX16" fmla="*/ 173620 w 823510"/>
                <a:gd name="connsiteY16" fmla="*/ 821802 h 844952"/>
                <a:gd name="connsiteX17" fmla="*/ 115746 w 823510"/>
                <a:gd name="connsiteY17" fmla="*/ 775503 h 844952"/>
                <a:gd name="connsiteX18" fmla="*/ 69448 w 823510"/>
                <a:gd name="connsiteY18" fmla="*/ 706055 h 844952"/>
                <a:gd name="connsiteX19" fmla="*/ 23149 w 823510"/>
                <a:gd name="connsiteY19" fmla="*/ 648182 h 844952"/>
                <a:gd name="connsiteX20" fmla="*/ 0 w 823510"/>
                <a:gd name="connsiteY20" fmla="*/ 578734 h 844952"/>
                <a:gd name="connsiteX21" fmla="*/ 23149 w 823510"/>
                <a:gd name="connsiteY21" fmla="*/ 416688 h 844952"/>
                <a:gd name="connsiteX22" fmla="*/ 46298 w 823510"/>
                <a:gd name="connsiteY22" fmla="*/ 324091 h 844952"/>
                <a:gd name="connsiteX23" fmla="*/ 57873 w 823510"/>
                <a:gd name="connsiteY23" fmla="*/ 289367 h 844952"/>
                <a:gd name="connsiteX24" fmla="*/ 81022 w 823510"/>
                <a:gd name="connsiteY24" fmla="*/ 254643 h 844952"/>
                <a:gd name="connsiteX25" fmla="*/ 92597 w 823510"/>
                <a:gd name="connsiteY25" fmla="*/ 208344 h 844952"/>
                <a:gd name="connsiteX26" fmla="*/ 104172 w 823510"/>
                <a:gd name="connsiteY26" fmla="*/ 173620 h 844952"/>
                <a:gd name="connsiteX27" fmla="*/ 127321 w 823510"/>
                <a:gd name="connsiteY27" fmla="*/ 81022 h 844952"/>
                <a:gd name="connsiteX28" fmla="*/ 173620 w 823510"/>
                <a:gd name="connsiteY28" fmla="*/ 23149 h 844952"/>
                <a:gd name="connsiteX29" fmla="*/ 208344 w 823510"/>
                <a:gd name="connsiteY29" fmla="*/ 0 h 844952"/>
                <a:gd name="connsiteX30" fmla="*/ 254643 w 823510"/>
                <a:gd name="connsiteY30" fmla="*/ 11574 h 844952"/>
                <a:gd name="connsiteX31" fmla="*/ 277792 w 823510"/>
                <a:gd name="connsiteY31" fmla="*/ 34724 h 844952"/>
                <a:gd name="connsiteX32" fmla="*/ 324091 w 823510"/>
                <a:gd name="connsiteY32" fmla="*/ 69448 h 844952"/>
                <a:gd name="connsiteX33" fmla="*/ 393539 w 823510"/>
                <a:gd name="connsiteY33" fmla="*/ 92597 h 844952"/>
                <a:gd name="connsiteX34" fmla="*/ 428263 w 823510"/>
                <a:gd name="connsiteY34" fmla="*/ 104172 h 844952"/>
                <a:gd name="connsiteX35" fmla="*/ 532435 w 823510"/>
                <a:gd name="connsiteY35" fmla="*/ 69448 h 844952"/>
                <a:gd name="connsiteX36" fmla="*/ 578734 w 823510"/>
                <a:gd name="connsiteY36" fmla="*/ 23149 h 844952"/>
                <a:gd name="connsiteX37" fmla="*/ 625032 w 823510"/>
                <a:gd name="connsiteY37" fmla="*/ 0 h 8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3510" h="844952">
                  <a:moveTo>
                    <a:pt x="625032" y="0"/>
                  </a:moveTo>
                  <a:cubicBezTo>
                    <a:pt x="626426" y="16728"/>
                    <a:pt x="629277" y="141084"/>
                    <a:pt x="648182" y="185195"/>
                  </a:cubicBezTo>
                  <a:cubicBezTo>
                    <a:pt x="653662" y="197981"/>
                    <a:pt x="665110" y="207477"/>
                    <a:pt x="671331" y="219919"/>
                  </a:cubicBezTo>
                  <a:cubicBezTo>
                    <a:pt x="676787" y="230832"/>
                    <a:pt x="675284" y="245116"/>
                    <a:pt x="682906" y="254643"/>
                  </a:cubicBezTo>
                  <a:cubicBezTo>
                    <a:pt x="691596" y="265506"/>
                    <a:pt x="706055" y="270076"/>
                    <a:pt x="717630" y="277792"/>
                  </a:cubicBezTo>
                  <a:cubicBezTo>
                    <a:pt x="727044" y="306033"/>
                    <a:pt x="729917" y="324803"/>
                    <a:pt x="752354" y="347240"/>
                  </a:cubicBezTo>
                  <a:cubicBezTo>
                    <a:pt x="762191" y="357077"/>
                    <a:pt x="775503" y="362673"/>
                    <a:pt x="787078" y="370389"/>
                  </a:cubicBezTo>
                  <a:cubicBezTo>
                    <a:pt x="790936" y="381964"/>
                    <a:pt x="793197" y="394201"/>
                    <a:pt x="798653" y="405114"/>
                  </a:cubicBezTo>
                  <a:cubicBezTo>
                    <a:pt x="804874" y="417556"/>
                    <a:pt x="821323" y="425935"/>
                    <a:pt x="821802" y="439838"/>
                  </a:cubicBezTo>
                  <a:cubicBezTo>
                    <a:pt x="825261" y="540166"/>
                    <a:pt x="824424" y="641400"/>
                    <a:pt x="810227" y="740779"/>
                  </a:cubicBezTo>
                  <a:cubicBezTo>
                    <a:pt x="808260" y="754550"/>
                    <a:pt x="788215" y="758279"/>
                    <a:pt x="775503" y="763929"/>
                  </a:cubicBezTo>
                  <a:cubicBezTo>
                    <a:pt x="753205" y="773839"/>
                    <a:pt x="730394" y="785339"/>
                    <a:pt x="706055" y="787078"/>
                  </a:cubicBezTo>
                  <a:lnTo>
                    <a:pt x="544010" y="798653"/>
                  </a:lnTo>
                  <a:lnTo>
                    <a:pt x="439837" y="833377"/>
                  </a:lnTo>
                  <a:lnTo>
                    <a:pt x="405113" y="844952"/>
                  </a:lnTo>
                  <a:cubicBezTo>
                    <a:pt x="343381" y="841094"/>
                    <a:pt x="281463" y="839532"/>
                    <a:pt x="219918" y="833377"/>
                  </a:cubicBezTo>
                  <a:cubicBezTo>
                    <a:pt x="204089" y="831794"/>
                    <a:pt x="188241" y="828068"/>
                    <a:pt x="173620" y="821802"/>
                  </a:cubicBezTo>
                  <a:cubicBezTo>
                    <a:pt x="156834" y="814608"/>
                    <a:pt x="127537" y="791224"/>
                    <a:pt x="115746" y="775503"/>
                  </a:cubicBezTo>
                  <a:cubicBezTo>
                    <a:pt x="99053" y="753245"/>
                    <a:pt x="89121" y="725728"/>
                    <a:pt x="69448" y="706055"/>
                  </a:cubicBezTo>
                  <a:cubicBezTo>
                    <a:pt x="50206" y="686813"/>
                    <a:pt x="34831" y="674466"/>
                    <a:pt x="23149" y="648182"/>
                  </a:cubicBezTo>
                  <a:cubicBezTo>
                    <a:pt x="13239" y="625884"/>
                    <a:pt x="0" y="578734"/>
                    <a:pt x="0" y="578734"/>
                  </a:cubicBezTo>
                  <a:cubicBezTo>
                    <a:pt x="20633" y="351752"/>
                    <a:pt x="-4180" y="516894"/>
                    <a:pt x="23149" y="416688"/>
                  </a:cubicBezTo>
                  <a:cubicBezTo>
                    <a:pt x="31520" y="385993"/>
                    <a:pt x="36237" y="354274"/>
                    <a:pt x="46298" y="324091"/>
                  </a:cubicBezTo>
                  <a:cubicBezTo>
                    <a:pt x="50156" y="312516"/>
                    <a:pt x="52417" y="300280"/>
                    <a:pt x="57873" y="289367"/>
                  </a:cubicBezTo>
                  <a:cubicBezTo>
                    <a:pt x="64094" y="276925"/>
                    <a:pt x="73306" y="266218"/>
                    <a:pt x="81022" y="254643"/>
                  </a:cubicBezTo>
                  <a:cubicBezTo>
                    <a:pt x="84880" y="239210"/>
                    <a:pt x="88227" y="223640"/>
                    <a:pt x="92597" y="208344"/>
                  </a:cubicBezTo>
                  <a:cubicBezTo>
                    <a:pt x="95949" y="196613"/>
                    <a:pt x="101213" y="185457"/>
                    <a:pt x="104172" y="173620"/>
                  </a:cubicBezTo>
                  <a:cubicBezTo>
                    <a:pt x="110777" y="147198"/>
                    <a:pt x="114090" y="107484"/>
                    <a:pt x="127321" y="81022"/>
                  </a:cubicBezTo>
                  <a:cubicBezTo>
                    <a:pt x="137349" y="60966"/>
                    <a:pt x="155675" y="37505"/>
                    <a:pt x="173620" y="23149"/>
                  </a:cubicBezTo>
                  <a:cubicBezTo>
                    <a:pt x="184483" y="14459"/>
                    <a:pt x="196769" y="7716"/>
                    <a:pt x="208344" y="0"/>
                  </a:cubicBezTo>
                  <a:cubicBezTo>
                    <a:pt x="223777" y="3858"/>
                    <a:pt x="240415" y="4460"/>
                    <a:pt x="254643" y="11574"/>
                  </a:cubicBezTo>
                  <a:cubicBezTo>
                    <a:pt x="264404" y="16454"/>
                    <a:pt x="269409" y="27738"/>
                    <a:pt x="277792" y="34724"/>
                  </a:cubicBezTo>
                  <a:cubicBezTo>
                    <a:pt x="292612" y="47074"/>
                    <a:pt x="306836" y="60821"/>
                    <a:pt x="324091" y="69448"/>
                  </a:cubicBezTo>
                  <a:cubicBezTo>
                    <a:pt x="345916" y="80361"/>
                    <a:pt x="370390" y="84881"/>
                    <a:pt x="393539" y="92597"/>
                  </a:cubicBezTo>
                  <a:lnTo>
                    <a:pt x="428263" y="104172"/>
                  </a:lnTo>
                  <a:cubicBezTo>
                    <a:pt x="486183" y="94518"/>
                    <a:pt x="493150" y="103120"/>
                    <a:pt x="532435" y="69448"/>
                  </a:cubicBezTo>
                  <a:cubicBezTo>
                    <a:pt x="549006" y="55244"/>
                    <a:pt x="560574" y="35256"/>
                    <a:pt x="578734" y="23149"/>
                  </a:cubicBezTo>
                  <a:lnTo>
                    <a:pt x="625032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top L shoulder Group 17">
            <a:extLst>
              <a:ext uri="{FF2B5EF4-FFF2-40B4-BE49-F238E27FC236}">
                <a16:creationId xmlns:a16="http://schemas.microsoft.com/office/drawing/2014/main" id="{EFB23E9E-2E97-4DC9-BCFE-A18D4A150E1B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5748091" y="358656"/>
            <a:chExt cx="6480000" cy="6480000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4D6F83C-C0F2-4E54-A268-7DF7A9CFAE77}"/>
                </a:ext>
              </a:extLst>
            </p:cNvPr>
            <p:cNvSpPr/>
            <p:nvPr/>
          </p:nvSpPr>
          <p:spPr>
            <a:xfrm>
              <a:off x="5748091" y="358656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94CC3F4-C080-4913-A51F-B974A5E8C91A}"/>
                </a:ext>
              </a:extLst>
            </p:cNvPr>
            <p:cNvSpPr/>
            <p:nvPr/>
          </p:nvSpPr>
          <p:spPr>
            <a:xfrm>
              <a:off x="9320297" y="1781677"/>
              <a:ext cx="768672" cy="798653"/>
            </a:xfrm>
            <a:custGeom>
              <a:avLst/>
              <a:gdLst>
                <a:gd name="connsiteX0" fmla="*/ 740780 w 868101"/>
                <a:gd name="connsiteY0" fmla="*/ 0 h 798653"/>
                <a:gd name="connsiteX1" fmla="*/ 798653 w 868101"/>
                <a:gd name="connsiteY1" fmla="*/ 127322 h 798653"/>
                <a:gd name="connsiteX2" fmla="*/ 810228 w 868101"/>
                <a:gd name="connsiteY2" fmla="*/ 162046 h 798653"/>
                <a:gd name="connsiteX3" fmla="*/ 821803 w 868101"/>
                <a:gd name="connsiteY3" fmla="*/ 196770 h 798653"/>
                <a:gd name="connsiteX4" fmla="*/ 844952 w 868101"/>
                <a:gd name="connsiteY4" fmla="*/ 231494 h 798653"/>
                <a:gd name="connsiteX5" fmla="*/ 868101 w 868101"/>
                <a:gd name="connsiteY5" fmla="*/ 300942 h 798653"/>
                <a:gd name="connsiteX6" fmla="*/ 856527 w 868101"/>
                <a:gd name="connsiteY6" fmla="*/ 335666 h 798653"/>
                <a:gd name="connsiteX7" fmla="*/ 821803 w 868101"/>
                <a:gd name="connsiteY7" fmla="*/ 347241 h 798653"/>
                <a:gd name="connsiteX8" fmla="*/ 798653 w 868101"/>
                <a:gd name="connsiteY8" fmla="*/ 370390 h 798653"/>
                <a:gd name="connsiteX9" fmla="*/ 763929 w 868101"/>
                <a:gd name="connsiteY9" fmla="*/ 393539 h 798653"/>
                <a:gd name="connsiteX10" fmla="*/ 706056 w 868101"/>
                <a:gd name="connsiteY10" fmla="*/ 451413 h 798653"/>
                <a:gd name="connsiteX11" fmla="*/ 648182 w 868101"/>
                <a:gd name="connsiteY11" fmla="*/ 497712 h 798653"/>
                <a:gd name="connsiteX12" fmla="*/ 613458 w 868101"/>
                <a:gd name="connsiteY12" fmla="*/ 509286 h 798653"/>
                <a:gd name="connsiteX13" fmla="*/ 555585 w 868101"/>
                <a:gd name="connsiteY13" fmla="*/ 544010 h 798653"/>
                <a:gd name="connsiteX14" fmla="*/ 520861 w 868101"/>
                <a:gd name="connsiteY14" fmla="*/ 578734 h 798653"/>
                <a:gd name="connsiteX15" fmla="*/ 486137 w 868101"/>
                <a:gd name="connsiteY15" fmla="*/ 601884 h 798653"/>
                <a:gd name="connsiteX16" fmla="*/ 439838 w 868101"/>
                <a:gd name="connsiteY16" fmla="*/ 659757 h 798653"/>
                <a:gd name="connsiteX17" fmla="*/ 335666 w 868101"/>
                <a:gd name="connsiteY17" fmla="*/ 740780 h 798653"/>
                <a:gd name="connsiteX18" fmla="*/ 312517 w 868101"/>
                <a:gd name="connsiteY18" fmla="*/ 775504 h 798653"/>
                <a:gd name="connsiteX19" fmla="*/ 243068 w 868101"/>
                <a:gd name="connsiteY19" fmla="*/ 798653 h 798653"/>
                <a:gd name="connsiteX20" fmla="*/ 185195 w 868101"/>
                <a:gd name="connsiteY20" fmla="*/ 787079 h 798653"/>
                <a:gd name="connsiteX21" fmla="*/ 115747 w 868101"/>
                <a:gd name="connsiteY21" fmla="*/ 706056 h 798653"/>
                <a:gd name="connsiteX22" fmla="*/ 92598 w 868101"/>
                <a:gd name="connsiteY22" fmla="*/ 636608 h 798653"/>
                <a:gd name="connsiteX23" fmla="*/ 69448 w 868101"/>
                <a:gd name="connsiteY23" fmla="*/ 601884 h 798653"/>
                <a:gd name="connsiteX24" fmla="*/ 34724 w 868101"/>
                <a:gd name="connsiteY24" fmla="*/ 532436 h 798653"/>
                <a:gd name="connsiteX25" fmla="*/ 23149 w 868101"/>
                <a:gd name="connsiteY25" fmla="*/ 486137 h 798653"/>
                <a:gd name="connsiteX26" fmla="*/ 0 w 868101"/>
                <a:gd name="connsiteY26" fmla="*/ 416689 h 798653"/>
                <a:gd name="connsiteX27" fmla="*/ 11575 w 868101"/>
                <a:gd name="connsiteY27" fmla="*/ 381965 h 798653"/>
                <a:gd name="connsiteX28" fmla="*/ 81023 w 868101"/>
                <a:gd name="connsiteY28" fmla="*/ 358815 h 798653"/>
                <a:gd name="connsiteX29" fmla="*/ 115747 w 868101"/>
                <a:gd name="connsiteY29" fmla="*/ 347241 h 798653"/>
                <a:gd name="connsiteX30" fmla="*/ 254643 w 868101"/>
                <a:gd name="connsiteY30" fmla="*/ 324091 h 798653"/>
                <a:gd name="connsiteX31" fmla="*/ 300942 w 868101"/>
                <a:gd name="connsiteY31" fmla="*/ 300942 h 798653"/>
                <a:gd name="connsiteX32" fmla="*/ 335666 w 868101"/>
                <a:gd name="connsiteY32" fmla="*/ 289367 h 798653"/>
                <a:gd name="connsiteX33" fmla="*/ 405114 w 868101"/>
                <a:gd name="connsiteY33" fmla="*/ 243068 h 798653"/>
                <a:gd name="connsiteX34" fmla="*/ 439838 w 868101"/>
                <a:gd name="connsiteY34" fmla="*/ 219919 h 798653"/>
                <a:gd name="connsiteX35" fmla="*/ 474562 w 868101"/>
                <a:gd name="connsiteY35" fmla="*/ 208344 h 798653"/>
                <a:gd name="connsiteX36" fmla="*/ 578734 w 868101"/>
                <a:gd name="connsiteY36" fmla="*/ 150471 h 798653"/>
                <a:gd name="connsiteX37" fmla="*/ 671332 w 868101"/>
                <a:gd name="connsiteY37" fmla="*/ 81023 h 798653"/>
                <a:gd name="connsiteX38" fmla="*/ 706056 w 868101"/>
                <a:gd name="connsiteY38" fmla="*/ 57874 h 798653"/>
                <a:gd name="connsiteX39" fmla="*/ 740780 w 868101"/>
                <a:gd name="connsiteY39" fmla="*/ 0 h 79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8101" h="798653">
                  <a:moveTo>
                    <a:pt x="740780" y="0"/>
                  </a:moveTo>
                  <a:cubicBezTo>
                    <a:pt x="788059" y="78800"/>
                    <a:pt x="768389" y="36530"/>
                    <a:pt x="798653" y="127322"/>
                  </a:cubicBezTo>
                  <a:lnTo>
                    <a:pt x="810228" y="162046"/>
                  </a:lnTo>
                  <a:cubicBezTo>
                    <a:pt x="814086" y="173621"/>
                    <a:pt x="815035" y="186618"/>
                    <a:pt x="821803" y="196770"/>
                  </a:cubicBezTo>
                  <a:cubicBezTo>
                    <a:pt x="829519" y="208345"/>
                    <a:pt x="839302" y="218782"/>
                    <a:pt x="844952" y="231494"/>
                  </a:cubicBezTo>
                  <a:cubicBezTo>
                    <a:pt x="854862" y="253792"/>
                    <a:pt x="868101" y="300942"/>
                    <a:pt x="868101" y="300942"/>
                  </a:cubicBezTo>
                  <a:cubicBezTo>
                    <a:pt x="864243" y="312517"/>
                    <a:pt x="865154" y="327039"/>
                    <a:pt x="856527" y="335666"/>
                  </a:cubicBezTo>
                  <a:cubicBezTo>
                    <a:pt x="847900" y="344293"/>
                    <a:pt x="832265" y="340964"/>
                    <a:pt x="821803" y="347241"/>
                  </a:cubicBezTo>
                  <a:cubicBezTo>
                    <a:pt x="812445" y="352856"/>
                    <a:pt x="807175" y="363573"/>
                    <a:pt x="798653" y="370390"/>
                  </a:cubicBezTo>
                  <a:cubicBezTo>
                    <a:pt x="787790" y="379080"/>
                    <a:pt x="774398" y="384379"/>
                    <a:pt x="763929" y="393539"/>
                  </a:cubicBezTo>
                  <a:cubicBezTo>
                    <a:pt x="743397" y="411504"/>
                    <a:pt x="725347" y="432122"/>
                    <a:pt x="706056" y="451413"/>
                  </a:cubicBezTo>
                  <a:cubicBezTo>
                    <a:pt x="684527" y="472942"/>
                    <a:pt x="677379" y="483113"/>
                    <a:pt x="648182" y="497712"/>
                  </a:cubicBezTo>
                  <a:cubicBezTo>
                    <a:pt x="637269" y="503168"/>
                    <a:pt x="625033" y="505428"/>
                    <a:pt x="613458" y="509286"/>
                  </a:cubicBezTo>
                  <a:cubicBezTo>
                    <a:pt x="541369" y="581378"/>
                    <a:pt x="645733" y="483912"/>
                    <a:pt x="555585" y="544010"/>
                  </a:cubicBezTo>
                  <a:cubicBezTo>
                    <a:pt x="541965" y="553090"/>
                    <a:pt x="533436" y="568255"/>
                    <a:pt x="520861" y="578734"/>
                  </a:cubicBezTo>
                  <a:cubicBezTo>
                    <a:pt x="510174" y="587640"/>
                    <a:pt x="497000" y="593194"/>
                    <a:pt x="486137" y="601884"/>
                  </a:cubicBezTo>
                  <a:cubicBezTo>
                    <a:pt x="447012" y="633184"/>
                    <a:pt x="476865" y="618101"/>
                    <a:pt x="439838" y="659757"/>
                  </a:cubicBezTo>
                  <a:cubicBezTo>
                    <a:pt x="374091" y="733723"/>
                    <a:pt x="396854" y="720384"/>
                    <a:pt x="335666" y="740780"/>
                  </a:cubicBezTo>
                  <a:cubicBezTo>
                    <a:pt x="327950" y="752355"/>
                    <a:pt x="324314" y="768131"/>
                    <a:pt x="312517" y="775504"/>
                  </a:cubicBezTo>
                  <a:cubicBezTo>
                    <a:pt x="291824" y="788437"/>
                    <a:pt x="243068" y="798653"/>
                    <a:pt x="243068" y="798653"/>
                  </a:cubicBezTo>
                  <a:cubicBezTo>
                    <a:pt x="223777" y="794795"/>
                    <a:pt x="202392" y="796633"/>
                    <a:pt x="185195" y="787079"/>
                  </a:cubicBezTo>
                  <a:cubicBezTo>
                    <a:pt x="168266" y="777674"/>
                    <a:pt x="126013" y="729155"/>
                    <a:pt x="115747" y="706056"/>
                  </a:cubicBezTo>
                  <a:cubicBezTo>
                    <a:pt x="105837" y="683758"/>
                    <a:pt x="106134" y="656911"/>
                    <a:pt x="92598" y="636608"/>
                  </a:cubicBezTo>
                  <a:cubicBezTo>
                    <a:pt x="84881" y="625033"/>
                    <a:pt x="75669" y="614326"/>
                    <a:pt x="69448" y="601884"/>
                  </a:cubicBezTo>
                  <a:cubicBezTo>
                    <a:pt x="21521" y="506034"/>
                    <a:pt x="101072" y="631959"/>
                    <a:pt x="34724" y="532436"/>
                  </a:cubicBezTo>
                  <a:cubicBezTo>
                    <a:pt x="30866" y="517003"/>
                    <a:pt x="27720" y="501374"/>
                    <a:pt x="23149" y="486137"/>
                  </a:cubicBezTo>
                  <a:cubicBezTo>
                    <a:pt x="16137" y="462765"/>
                    <a:pt x="0" y="416689"/>
                    <a:pt x="0" y="416689"/>
                  </a:cubicBezTo>
                  <a:cubicBezTo>
                    <a:pt x="3858" y="405114"/>
                    <a:pt x="1647" y="389057"/>
                    <a:pt x="11575" y="381965"/>
                  </a:cubicBezTo>
                  <a:cubicBezTo>
                    <a:pt x="31431" y="367782"/>
                    <a:pt x="57874" y="366531"/>
                    <a:pt x="81023" y="358815"/>
                  </a:cubicBezTo>
                  <a:cubicBezTo>
                    <a:pt x="92598" y="354957"/>
                    <a:pt x="103783" y="349634"/>
                    <a:pt x="115747" y="347241"/>
                  </a:cubicBezTo>
                  <a:cubicBezTo>
                    <a:pt x="200372" y="330315"/>
                    <a:pt x="154145" y="338448"/>
                    <a:pt x="254643" y="324091"/>
                  </a:cubicBezTo>
                  <a:cubicBezTo>
                    <a:pt x="270076" y="316375"/>
                    <a:pt x="285083" y="307739"/>
                    <a:pt x="300942" y="300942"/>
                  </a:cubicBezTo>
                  <a:cubicBezTo>
                    <a:pt x="312156" y="296136"/>
                    <a:pt x="325001" y="295292"/>
                    <a:pt x="335666" y="289367"/>
                  </a:cubicBezTo>
                  <a:cubicBezTo>
                    <a:pt x="359987" y="275855"/>
                    <a:pt x="381965" y="258501"/>
                    <a:pt x="405114" y="243068"/>
                  </a:cubicBezTo>
                  <a:cubicBezTo>
                    <a:pt x="416689" y="235352"/>
                    <a:pt x="426641" y="224318"/>
                    <a:pt x="439838" y="219919"/>
                  </a:cubicBezTo>
                  <a:cubicBezTo>
                    <a:pt x="451413" y="216061"/>
                    <a:pt x="463897" y="214269"/>
                    <a:pt x="474562" y="208344"/>
                  </a:cubicBezTo>
                  <a:cubicBezTo>
                    <a:pt x="593962" y="142011"/>
                    <a:pt x="500162" y="176662"/>
                    <a:pt x="578734" y="150471"/>
                  </a:cubicBezTo>
                  <a:cubicBezTo>
                    <a:pt x="621557" y="107650"/>
                    <a:pt x="592805" y="133374"/>
                    <a:pt x="671332" y="81023"/>
                  </a:cubicBezTo>
                  <a:lnTo>
                    <a:pt x="706056" y="57874"/>
                  </a:lnTo>
                  <a:lnTo>
                    <a:pt x="740780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1" name="K in left handGroup 2">
            <a:extLst>
              <a:ext uri="{FF2B5EF4-FFF2-40B4-BE49-F238E27FC236}">
                <a16:creationId xmlns:a16="http://schemas.microsoft.com/office/drawing/2014/main" id="{01488F85-F140-4A52-AF8C-D61F67324A1E}"/>
              </a:ext>
            </a:extLst>
          </p:cNvPr>
          <p:cNvGrpSpPr/>
          <p:nvPr/>
        </p:nvGrpSpPr>
        <p:grpSpPr>
          <a:xfrm>
            <a:off x="2937269" y="238810"/>
            <a:ext cx="6480000" cy="6480000"/>
            <a:chOff x="4779072" y="454592"/>
            <a:chExt cx="6480000" cy="6480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D0A294C-C742-4097-9732-2999CA8FB4A1}"/>
                </a:ext>
              </a:extLst>
            </p:cNvPr>
            <p:cNvGrpSpPr/>
            <p:nvPr/>
          </p:nvGrpSpPr>
          <p:grpSpPr>
            <a:xfrm>
              <a:off x="4779072" y="454592"/>
              <a:ext cx="6480000" cy="6480000"/>
              <a:chOff x="3085090" y="189000"/>
              <a:chExt cx="6480000" cy="6480000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25F03E5F-11B4-4396-A496-B9B094499F27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36D9712-15EF-4270-BC8B-FC36FE0DEE20}"/>
                  </a:ext>
                </a:extLst>
              </p:cNvPr>
              <p:cNvSpPr/>
              <p:nvPr/>
            </p:nvSpPr>
            <p:spPr>
              <a:xfrm>
                <a:off x="7327484" y="981244"/>
                <a:ext cx="798653" cy="925975"/>
              </a:xfrm>
              <a:custGeom>
                <a:avLst/>
                <a:gdLst>
                  <a:gd name="connsiteX0" fmla="*/ 266218 w 798653"/>
                  <a:gd name="connsiteY0" fmla="*/ 879676 h 925975"/>
                  <a:gd name="connsiteX1" fmla="*/ 289367 w 798653"/>
                  <a:gd name="connsiteY1" fmla="*/ 787079 h 925975"/>
                  <a:gd name="connsiteX2" fmla="*/ 335666 w 798653"/>
                  <a:gd name="connsiteY2" fmla="*/ 740780 h 925975"/>
                  <a:gd name="connsiteX3" fmla="*/ 416689 w 798653"/>
                  <a:gd name="connsiteY3" fmla="*/ 671332 h 925975"/>
                  <a:gd name="connsiteX4" fmla="*/ 462988 w 798653"/>
                  <a:gd name="connsiteY4" fmla="*/ 601884 h 925975"/>
                  <a:gd name="connsiteX5" fmla="*/ 486137 w 798653"/>
                  <a:gd name="connsiteY5" fmla="*/ 567160 h 925975"/>
                  <a:gd name="connsiteX6" fmla="*/ 520861 w 798653"/>
                  <a:gd name="connsiteY6" fmla="*/ 532436 h 925975"/>
                  <a:gd name="connsiteX7" fmla="*/ 544010 w 798653"/>
                  <a:gd name="connsiteY7" fmla="*/ 497712 h 925975"/>
                  <a:gd name="connsiteX8" fmla="*/ 601884 w 798653"/>
                  <a:gd name="connsiteY8" fmla="*/ 451413 h 925975"/>
                  <a:gd name="connsiteX9" fmla="*/ 682907 w 798653"/>
                  <a:gd name="connsiteY9" fmla="*/ 428264 h 925975"/>
                  <a:gd name="connsiteX10" fmla="*/ 729205 w 798653"/>
                  <a:gd name="connsiteY10" fmla="*/ 370390 h 925975"/>
                  <a:gd name="connsiteX11" fmla="*/ 775504 w 798653"/>
                  <a:gd name="connsiteY11" fmla="*/ 312517 h 925975"/>
                  <a:gd name="connsiteX12" fmla="*/ 798653 w 798653"/>
                  <a:gd name="connsiteY12" fmla="*/ 243069 h 925975"/>
                  <a:gd name="connsiteX13" fmla="*/ 763929 w 798653"/>
                  <a:gd name="connsiteY13" fmla="*/ 23150 h 925975"/>
                  <a:gd name="connsiteX14" fmla="*/ 740780 w 798653"/>
                  <a:gd name="connsiteY14" fmla="*/ 0 h 925975"/>
                  <a:gd name="connsiteX15" fmla="*/ 671332 w 798653"/>
                  <a:gd name="connsiteY15" fmla="*/ 11575 h 925975"/>
                  <a:gd name="connsiteX16" fmla="*/ 601884 w 798653"/>
                  <a:gd name="connsiteY16" fmla="*/ 34725 h 925975"/>
                  <a:gd name="connsiteX17" fmla="*/ 544010 w 798653"/>
                  <a:gd name="connsiteY17" fmla="*/ 92598 h 925975"/>
                  <a:gd name="connsiteX18" fmla="*/ 486137 w 798653"/>
                  <a:gd name="connsiteY18" fmla="*/ 162046 h 925975"/>
                  <a:gd name="connsiteX19" fmla="*/ 451413 w 798653"/>
                  <a:gd name="connsiteY19" fmla="*/ 289368 h 925975"/>
                  <a:gd name="connsiteX20" fmla="*/ 416689 w 798653"/>
                  <a:gd name="connsiteY20" fmla="*/ 312517 h 925975"/>
                  <a:gd name="connsiteX21" fmla="*/ 370390 w 798653"/>
                  <a:gd name="connsiteY21" fmla="*/ 358816 h 925975"/>
                  <a:gd name="connsiteX22" fmla="*/ 358815 w 798653"/>
                  <a:gd name="connsiteY22" fmla="*/ 393540 h 925975"/>
                  <a:gd name="connsiteX23" fmla="*/ 335666 w 798653"/>
                  <a:gd name="connsiteY23" fmla="*/ 428264 h 925975"/>
                  <a:gd name="connsiteX24" fmla="*/ 266218 w 798653"/>
                  <a:gd name="connsiteY24" fmla="*/ 474562 h 925975"/>
                  <a:gd name="connsiteX25" fmla="*/ 208345 w 798653"/>
                  <a:gd name="connsiteY25" fmla="*/ 520861 h 925975"/>
                  <a:gd name="connsiteX26" fmla="*/ 185195 w 798653"/>
                  <a:gd name="connsiteY26" fmla="*/ 544011 h 925975"/>
                  <a:gd name="connsiteX27" fmla="*/ 81023 w 798653"/>
                  <a:gd name="connsiteY27" fmla="*/ 601884 h 925975"/>
                  <a:gd name="connsiteX28" fmla="*/ 57874 w 798653"/>
                  <a:gd name="connsiteY28" fmla="*/ 636608 h 925975"/>
                  <a:gd name="connsiteX29" fmla="*/ 23150 w 798653"/>
                  <a:gd name="connsiteY29" fmla="*/ 648183 h 925975"/>
                  <a:gd name="connsiteX30" fmla="*/ 0 w 798653"/>
                  <a:gd name="connsiteY30" fmla="*/ 694481 h 925975"/>
                  <a:gd name="connsiteX31" fmla="*/ 23150 w 798653"/>
                  <a:gd name="connsiteY31" fmla="*/ 787079 h 925975"/>
                  <a:gd name="connsiteX32" fmla="*/ 92598 w 798653"/>
                  <a:gd name="connsiteY32" fmla="*/ 844952 h 925975"/>
                  <a:gd name="connsiteX33" fmla="*/ 150471 w 798653"/>
                  <a:gd name="connsiteY33" fmla="*/ 925975 h 925975"/>
                  <a:gd name="connsiteX34" fmla="*/ 219919 w 798653"/>
                  <a:gd name="connsiteY34" fmla="*/ 914400 h 925975"/>
                  <a:gd name="connsiteX35" fmla="*/ 266218 w 798653"/>
                  <a:gd name="connsiteY35" fmla="*/ 879676 h 92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98653" h="925975">
                    <a:moveTo>
                      <a:pt x="266218" y="879676"/>
                    </a:moveTo>
                    <a:cubicBezTo>
                      <a:pt x="277793" y="858456"/>
                      <a:pt x="279482" y="800918"/>
                      <a:pt x="289367" y="787079"/>
                    </a:cubicBezTo>
                    <a:cubicBezTo>
                      <a:pt x="302053" y="769319"/>
                      <a:pt x="317506" y="752887"/>
                      <a:pt x="335666" y="740780"/>
                    </a:cubicBezTo>
                    <a:cubicBezTo>
                      <a:pt x="367083" y="719836"/>
                      <a:pt x="394234" y="705014"/>
                      <a:pt x="416689" y="671332"/>
                    </a:cubicBezTo>
                    <a:lnTo>
                      <a:pt x="462988" y="601884"/>
                    </a:lnTo>
                    <a:cubicBezTo>
                      <a:pt x="470704" y="590309"/>
                      <a:pt x="476300" y="576997"/>
                      <a:pt x="486137" y="567160"/>
                    </a:cubicBezTo>
                    <a:cubicBezTo>
                      <a:pt x="497712" y="555585"/>
                      <a:pt x="510382" y="545011"/>
                      <a:pt x="520861" y="532436"/>
                    </a:cubicBezTo>
                    <a:cubicBezTo>
                      <a:pt x="529767" y="521749"/>
                      <a:pt x="535320" y="508575"/>
                      <a:pt x="544010" y="497712"/>
                    </a:cubicBezTo>
                    <a:cubicBezTo>
                      <a:pt x="558365" y="479768"/>
                      <a:pt x="581830" y="461440"/>
                      <a:pt x="601884" y="451413"/>
                    </a:cubicBezTo>
                    <a:cubicBezTo>
                      <a:pt x="618493" y="443108"/>
                      <a:pt x="668067" y="431974"/>
                      <a:pt x="682907" y="428264"/>
                    </a:cubicBezTo>
                    <a:cubicBezTo>
                      <a:pt x="738810" y="372359"/>
                      <a:pt x="670789" y="443409"/>
                      <a:pt x="729205" y="370390"/>
                    </a:cubicBezTo>
                    <a:cubicBezTo>
                      <a:pt x="753258" y="340324"/>
                      <a:pt x="757690" y="352600"/>
                      <a:pt x="775504" y="312517"/>
                    </a:cubicBezTo>
                    <a:cubicBezTo>
                      <a:pt x="785414" y="290219"/>
                      <a:pt x="798653" y="243069"/>
                      <a:pt x="798653" y="243069"/>
                    </a:cubicBezTo>
                    <a:cubicBezTo>
                      <a:pt x="798626" y="242718"/>
                      <a:pt x="796478" y="55701"/>
                      <a:pt x="763929" y="23150"/>
                    </a:cubicBezTo>
                    <a:lnTo>
                      <a:pt x="740780" y="0"/>
                    </a:lnTo>
                    <a:cubicBezTo>
                      <a:pt x="717631" y="3858"/>
                      <a:pt x="694100" y="5883"/>
                      <a:pt x="671332" y="11575"/>
                    </a:cubicBezTo>
                    <a:cubicBezTo>
                      <a:pt x="647659" y="17493"/>
                      <a:pt x="601884" y="34725"/>
                      <a:pt x="601884" y="34725"/>
                    </a:cubicBezTo>
                    <a:cubicBezTo>
                      <a:pt x="559442" y="98387"/>
                      <a:pt x="601885" y="44370"/>
                      <a:pt x="544010" y="92598"/>
                    </a:cubicBezTo>
                    <a:cubicBezTo>
                      <a:pt x="510589" y="120448"/>
                      <a:pt x="508899" y="127903"/>
                      <a:pt x="486137" y="162046"/>
                    </a:cubicBezTo>
                    <a:cubicBezTo>
                      <a:pt x="482527" y="180094"/>
                      <a:pt x="464967" y="280332"/>
                      <a:pt x="451413" y="289368"/>
                    </a:cubicBezTo>
                    <a:lnTo>
                      <a:pt x="416689" y="312517"/>
                    </a:lnTo>
                    <a:cubicBezTo>
                      <a:pt x="385822" y="405114"/>
                      <a:pt x="432122" y="297084"/>
                      <a:pt x="370390" y="358816"/>
                    </a:cubicBezTo>
                    <a:cubicBezTo>
                      <a:pt x="361763" y="367443"/>
                      <a:pt x="364271" y="382627"/>
                      <a:pt x="358815" y="393540"/>
                    </a:cubicBezTo>
                    <a:cubicBezTo>
                      <a:pt x="352594" y="405982"/>
                      <a:pt x="346135" y="419104"/>
                      <a:pt x="335666" y="428264"/>
                    </a:cubicBezTo>
                    <a:cubicBezTo>
                      <a:pt x="314728" y="446585"/>
                      <a:pt x="285891" y="454889"/>
                      <a:pt x="266218" y="474562"/>
                    </a:cubicBezTo>
                    <a:cubicBezTo>
                      <a:pt x="210328" y="530454"/>
                      <a:pt x="281346" y="462460"/>
                      <a:pt x="208345" y="520861"/>
                    </a:cubicBezTo>
                    <a:cubicBezTo>
                      <a:pt x="199823" y="527678"/>
                      <a:pt x="193925" y="537463"/>
                      <a:pt x="185195" y="544011"/>
                    </a:cubicBezTo>
                    <a:cubicBezTo>
                      <a:pt x="121517" y="591769"/>
                      <a:pt x="135159" y="583838"/>
                      <a:pt x="81023" y="601884"/>
                    </a:cubicBezTo>
                    <a:cubicBezTo>
                      <a:pt x="73307" y="613459"/>
                      <a:pt x="68737" y="627918"/>
                      <a:pt x="57874" y="636608"/>
                    </a:cubicBezTo>
                    <a:cubicBezTo>
                      <a:pt x="48347" y="644230"/>
                      <a:pt x="31777" y="639556"/>
                      <a:pt x="23150" y="648183"/>
                    </a:cubicBezTo>
                    <a:cubicBezTo>
                      <a:pt x="10949" y="660384"/>
                      <a:pt x="7717" y="679048"/>
                      <a:pt x="0" y="694481"/>
                    </a:cubicBezTo>
                    <a:cubicBezTo>
                      <a:pt x="1670" y="702830"/>
                      <a:pt x="12980" y="771825"/>
                      <a:pt x="23150" y="787079"/>
                    </a:cubicBezTo>
                    <a:cubicBezTo>
                      <a:pt x="40975" y="813816"/>
                      <a:pt x="66975" y="827870"/>
                      <a:pt x="92598" y="844952"/>
                    </a:cubicBezTo>
                    <a:cubicBezTo>
                      <a:pt x="119605" y="925975"/>
                      <a:pt x="92598" y="906683"/>
                      <a:pt x="150471" y="925975"/>
                    </a:cubicBezTo>
                    <a:cubicBezTo>
                      <a:pt x="173620" y="922117"/>
                      <a:pt x="197009" y="919491"/>
                      <a:pt x="219919" y="914400"/>
                    </a:cubicBezTo>
                    <a:cubicBezTo>
                      <a:pt x="231829" y="911753"/>
                      <a:pt x="254643" y="900896"/>
                      <a:pt x="266218" y="879676"/>
                    </a:cubicBezTo>
                    <a:close/>
                  </a:path>
                </a:pathLst>
              </a:custGeom>
              <a:solidFill>
                <a:srgbClr val="D0CECE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28A3685-068C-4676-8597-65AF4EE59C04}"/>
                </a:ext>
              </a:extLst>
            </p:cNvPr>
            <p:cNvGrpSpPr/>
            <p:nvPr/>
          </p:nvGrpSpPr>
          <p:grpSpPr>
            <a:xfrm>
              <a:off x="9275762" y="1610057"/>
              <a:ext cx="615168" cy="524301"/>
              <a:chOff x="8038094" y="3278563"/>
              <a:chExt cx="615168" cy="524301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ADF67AB-048C-47D3-8373-BE70C7544AAF}"/>
                  </a:ext>
                </a:extLst>
              </p:cNvPr>
              <p:cNvSpPr/>
              <p:nvPr/>
            </p:nvSpPr>
            <p:spPr>
              <a:xfrm>
                <a:off x="8041080" y="3415230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9E421300-78A5-4E20-B294-DA05CE43C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8083527" y="3233130"/>
                <a:ext cx="524301" cy="615168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78" name="K in chest Group 84">
            <a:extLst>
              <a:ext uri="{FF2B5EF4-FFF2-40B4-BE49-F238E27FC236}">
                <a16:creationId xmlns:a16="http://schemas.microsoft.com/office/drawing/2014/main" id="{F3A80FE5-1F63-4CD1-A1AC-E411F6C71DA4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150058" y="263036"/>
            <a:chExt cx="6480000" cy="648000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48EED7B8-A91D-4D4D-9B5A-1C60117747F3}"/>
                </a:ext>
              </a:extLst>
            </p:cNvPr>
            <p:cNvGrpSpPr/>
            <p:nvPr/>
          </p:nvGrpSpPr>
          <p:grpSpPr>
            <a:xfrm>
              <a:off x="3150058" y="263036"/>
              <a:ext cx="6480000" cy="6480000"/>
              <a:chOff x="3085090" y="189000"/>
              <a:chExt cx="6480000" cy="6480000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C6B1E076-B032-4D33-AE2F-05F3FEDCCF9C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2E34D4FA-21F7-4A75-AB97-5C52F4C6944B}"/>
                  </a:ext>
                </a:extLst>
              </p:cNvPr>
              <p:cNvSpPr/>
              <p:nvPr/>
            </p:nvSpPr>
            <p:spPr>
              <a:xfrm>
                <a:off x="5922282" y="1881940"/>
                <a:ext cx="887505" cy="1204670"/>
              </a:xfrm>
              <a:custGeom>
                <a:avLst/>
                <a:gdLst>
                  <a:gd name="connsiteX0" fmla="*/ 625032 w 823510"/>
                  <a:gd name="connsiteY0" fmla="*/ 0 h 844952"/>
                  <a:gd name="connsiteX1" fmla="*/ 648182 w 823510"/>
                  <a:gd name="connsiteY1" fmla="*/ 185195 h 844952"/>
                  <a:gd name="connsiteX2" fmla="*/ 671331 w 823510"/>
                  <a:gd name="connsiteY2" fmla="*/ 219919 h 844952"/>
                  <a:gd name="connsiteX3" fmla="*/ 682906 w 823510"/>
                  <a:gd name="connsiteY3" fmla="*/ 254643 h 844952"/>
                  <a:gd name="connsiteX4" fmla="*/ 717630 w 823510"/>
                  <a:gd name="connsiteY4" fmla="*/ 277792 h 844952"/>
                  <a:gd name="connsiteX5" fmla="*/ 752354 w 823510"/>
                  <a:gd name="connsiteY5" fmla="*/ 347240 h 844952"/>
                  <a:gd name="connsiteX6" fmla="*/ 787078 w 823510"/>
                  <a:gd name="connsiteY6" fmla="*/ 370389 h 844952"/>
                  <a:gd name="connsiteX7" fmla="*/ 798653 w 823510"/>
                  <a:gd name="connsiteY7" fmla="*/ 405114 h 844952"/>
                  <a:gd name="connsiteX8" fmla="*/ 821802 w 823510"/>
                  <a:gd name="connsiteY8" fmla="*/ 439838 h 844952"/>
                  <a:gd name="connsiteX9" fmla="*/ 810227 w 823510"/>
                  <a:gd name="connsiteY9" fmla="*/ 740779 h 844952"/>
                  <a:gd name="connsiteX10" fmla="*/ 775503 w 823510"/>
                  <a:gd name="connsiteY10" fmla="*/ 763929 h 844952"/>
                  <a:gd name="connsiteX11" fmla="*/ 706055 w 823510"/>
                  <a:gd name="connsiteY11" fmla="*/ 787078 h 844952"/>
                  <a:gd name="connsiteX12" fmla="*/ 544010 w 823510"/>
                  <a:gd name="connsiteY12" fmla="*/ 798653 h 844952"/>
                  <a:gd name="connsiteX13" fmla="*/ 439837 w 823510"/>
                  <a:gd name="connsiteY13" fmla="*/ 833377 h 844952"/>
                  <a:gd name="connsiteX14" fmla="*/ 405113 w 823510"/>
                  <a:gd name="connsiteY14" fmla="*/ 844952 h 844952"/>
                  <a:gd name="connsiteX15" fmla="*/ 219918 w 823510"/>
                  <a:gd name="connsiteY15" fmla="*/ 833377 h 844952"/>
                  <a:gd name="connsiteX16" fmla="*/ 173620 w 823510"/>
                  <a:gd name="connsiteY16" fmla="*/ 821802 h 844952"/>
                  <a:gd name="connsiteX17" fmla="*/ 115746 w 823510"/>
                  <a:gd name="connsiteY17" fmla="*/ 775503 h 844952"/>
                  <a:gd name="connsiteX18" fmla="*/ 69448 w 823510"/>
                  <a:gd name="connsiteY18" fmla="*/ 706055 h 844952"/>
                  <a:gd name="connsiteX19" fmla="*/ 23149 w 823510"/>
                  <a:gd name="connsiteY19" fmla="*/ 648182 h 844952"/>
                  <a:gd name="connsiteX20" fmla="*/ 0 w 823510"/>
                  <a:gd name="connsiteY20" fmla="*/ 578734 h 844952"/>
                  <a:gd name="connsiteX21" fmla="*/ 23149 w 823510"/>
                  <a:gd name="connsiteY21" fmla="*/ 416688 h 844952"/>
                  <a:gd name="connsiteX22" fmla="*/ 46298 w 823510"/>
                  <a:gd name="connsiteY22" fmla="*/ 324091 h 844952"/>
                  <a:gd name="connsiteX23" fmla="*/ 57873 w 823510"/>
                  <a:gd name="connsiteY23" fmla="*/ 289367 h 844952"/>
                  <a:gd name="connsiteX24" fmla="*/ 81022 w 823510"/>
                  <a:gd name="connsiteY24" fmla="*/ 254643 h 844952"/>
                  <a:gd name="connsiteX25" fmla="*/ 92597 w 823510"/>
                  <a:gd name="connsiteY25" fmla="*/ 208344 h 844952"/>
                  <a:gd name="connsiteX26" fmla="*/ 104172 w 823510"/>
                  <a:gd name="connsiteY26" fmla="*/ 173620 h 844952"/>
                  <a:gd name="connsiteX27" fmla="*/ 127321 w 823510"/>
                  <a:gd name="connsiteY27" fmla="*/ 81022 h 844952"/>
                  <a:gd name="connsiteX28" fmla="*/ 173620 w 823510"/>
                  <a:gd name="connsiteY28" fmla="*/ 23149 h 844952"/>
                  <a:gd name="connsiteX29" fmla="*/ 208344 w 823510"/>
                  <a:gd name="connsiteY29" fmla="*/ 0 h 844952"/>
                  <a:gd name="connsiteX30" fmla="*/ 254643 w 823510"/>
                  <a:gd name="connsiteY30" fmla="*/ 11574 h 844952"/>
                  <a:gd name="connsiteX31" fmla="*/ 277792 w 823510"/>
                  <a:gd name="connsiteY31" fmla="*/ 34724 h 844952"/>
                  <a:gd name="connsiteX32" fmla="*/ 324091 w 823510"/>
                  <a:gd name="connsiteY32" fmla="*/ 69448 h 844952"/>
                  <a:gd name="connsiteX33" fmla="*/ 393539 w 823510"/>
                  <a:gd name="connsiteY33" fmla="*/ 92597 h 844952"/>
                  <a:gd name="connsiteX34" fmla="*/ 428263 w 823510"/>
                  <a:gd name="connsiteY34" fmla="*/ 104172 h 844952"/>
                  <a:gd name="connsiteX35" fmla="*/ 532435 w 823510"/>
                  <a:gd name="connsiteY35" fmla="*/ 69448 h 844952"/>
                  <a:gd name="connsiteX36" fmla="*/ 578734 w 823510"/>
                  <a:gd name="connsiteY36" fmla="*/ 23149 h 844952"/>
                  <a:gd name="connsiteX37" fmla="*/ 625032 w 823510"/>
                  <a:gd name="connsiteY37" fmla="*/ 0 h 84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23510" h="844952">
                    <a:moveTo>
                      <a:pt x="625032" y="0"/>
                    </a:moveTo>
                    <a:cubicBezTo>
                      <a:pt x="626426" y="16728"/>
                      <a:pt x="629277" y="141084"/>
                      <a:pt x="648182" y="185195"/>
                    </a:cubicBezTo>
                    <a:cubicBezTo>
                      <a:pt x="653662" y="197981"/>
                      <a:pt x="665110" y="207477"/>
                      <a:pt x="671331" y="219919"/>
                    </a:cubicBezTo>
                    <a:cubicBezTo>
                      <a:pt x="676787" y="230832"/>
                      <a:pt x="675284" y="245116"/>
                      <a:pt x="682906" y="254643"/>
                    </a:cubicBezTo>
                    <a:cubicBezTo>
                      <a:pt x="691596" y="265506"/>
                      <a:pt x="706055" y="270076"/>
                      <a:pt x="717630" y="277792"/>
                    </a:cubicBezTo>
                    <a:cubicBezTo>
                      <a:pt x="727044" y="306033"/>
                      <a:pt x="729917" y="324803"/>
                      <a:pt x="752354" y="347240"/>
                    </a:cubicBezTo>
                    <a:cubicBezTo>
                      <a:pt x="762191" y="357077"/>
                      <a:pt x="775503" y="362673"/>
                      <a:pt x="787078" y="370389"/>
                    </a:cubicBezTo>
                    <a:cubicBezTo>
                      <a:pt x="790936" y="381964"/>
                      <a:pt x="793197" y="394201"/>
                      <a:pt x="798653" y="405114"/>
                    </a:cubicBezTo>
                    <a:cubicBezTo>
                      <a:pt x="804874" y="417556"/>
                      <a:pt x="821323" y="425935"/>
                      <a:pt x="821802" y="439838"/>
                    </a:cubicBezTo>
                    <a:cubicBezTo>
                      <a:pt x="825261" y="540166"/>
                      <a:pt x="824424" y="641400"/>
                      <a:pt x="810227" y="740779"/>
                    </a:cubicBezTo>
                    <a:cubicBezTo>
                      <a:pt x="808260" y="754550"/>
                      <a:pt x="788215" y="758279"/>
                      <a:pt x="775503" y="763929"/>
                    </a:cubicBezTo>
                    <a:cubicBezTo>
                      <a:pt x="753205" y="773839"/>
                      <a:pt x="730394" y="785339"/>
                      <a:pt x="706055" y="787078"/>
                    </a:cubicBezTo>
                    <a:lnTo>
                      <a:pt x="544010" y="798653"/>
                    </a:lnTo>
                    <a:lnTo>
                      <a:pt x="439837" y="833377"/>
                    </a:lnTo>
                    <a:lnTo>
                      <a:pt x="405113" y="844952"/>
                    </a:lnTo>
                    <a:cubicBezTo>
                      <a:pt x="343381" y="841094"/>
                      <a:pt x="281463" y="839532"/>
                      <a:pt x="219918" y="833377"/>
                    </a:cubicBezTo>
                    <a:cubicBezTo>
                      <a:pt x="204089" y="831794"/>
                      <a:pt x="188241" y="828068"/>
                      <a:pt x="173620" y="821802"/>
                    </a:cubicBezTo>
                    <a:cubicBezTo>
                      <a:pt x="156834" y="814608"/>
                      <a:pt x="127537" y="791224"/>
                      <a:pt x="115746" y="775503"/>
                    </a:cubicBezTo>
                    <a:cubicBezTo>
                      <a:pt x="99053" y="753245"/>
                      <a:pt x="89121" y="725728"/>
                      <a:pt x="69448" y="706055"/>
                    </a:cubicBezTo>
                    <a:cubicBezTo>
                      <a:pt x="50206" y="686813"/>
                      <a:pt x="34831" y="674466"/>
                      <a:pt x="23149" y="648182"/>
                    </a:cubicBezTo>
                    <a:cubicBezTo>
                      <a:pt x="13239" y="625884"/>
                      <a:pt x="0" y="578734"/>
                      <a:pt x="0" y="578734"/>
                    </a:cubicBezTo>
                    <a:cubicBezTo>
                      <a:pt x="20633" y="351752"/>
                      <a:pt x="-4180" y="516894"/>
                      <a:pt x="23149" y="416688"/>
                    </a:cubicBezTo>
                    <a:cubicBezTo>
                      <a:pt x="31520" y="385993"/>
                      <a:pt x="36237" y="354274"/>
                      <a:pt x="46298" y="324091"/>
                    </a:cubicBezTo>
                    <a:cubicBezTo>
                      <a:pt x="50156" y="312516"/>
                      <a:pt x="52417" y="300280"/>
                      <a:pt x="57873" y="289367"/>
                    </a:cubicBezTo>
                    <a:cubicBezTo>
                      <a:pt x="64094" y="276925"/>
                      <a:pt x="73306" y="266218"/>
                      <a:pt x="81022" y="254643"/>
                    </a:cubicBezTo>
                    <a:cubicBezTo>
                      <a:pt x="84880" y="239210"/>
                      <a:pt x="88227" y="223640"/>
                      <a:pt x="92597" y="208344"/>
                    </a:cubicBezTo>
                    <a:cubicBezTo>
                      <a:pt x="95949" y="196613"/>
                      <a:pt x="101213" y="185457"/>
                      <a:pt x="104172" y="173620"/>
                    </a:cubicBezTo>
                    <a:cubicBezTo>
                      <a:pt x="110777" y="147198"/>
                      <a:pt x="114090" y="107484"/>
                      <a:pt x="127321" y="81022"/>
                    </a:cubicBezTo>
                    <a:cubicBezTo>
                      <a:pt x="137349" y="60966"/>
                      <a:pt x="155675" y="37505"/>
                      <a:pt x="173620" y="23149"/>
                    </a:cubicBezTo>
                    <a:cubicBezTo>
                      <a:pt x="184483" y="14459"/>
                      <a:pt x="196769" y="7716"/>
                      <a:pt x="208344" y="0"/>
                    </a:cubicBezTo>
                    <a:cubicBezTo>
                      <a:pt x="223777" y="3858"/>
                      <a:pt x="240415" y="4460"/>
                      <a:pt x="254643" y="11574"/>
                    </a:cubicBezTo>
                    <a:cubicBezTo>
                      <a:pt x="264404" y="16454"/>
                      <a:pt x="269409" y="27738"/>
                      <a:pt x="277792" y="34724"/>
                    </a:cubicBezTo>
                    <a:cubicBezTo>
                      <a:pt x="292612" y="47074"/>
                      <a:pt x="306836" y="60821"/>
                      <a:pt x="324091" y="69448"/>
                    </a:cubicBezTo>
                    <a:cubicBezTo>
                      <a:pt x="345916" y="80361"/>
                      <a:pt x="370390" y="84881"/>
                      <a:pt x="393539" y="92597"/>
                    </a:cubicBezTo>
                    <a:lnTo>
                      <a:pt x="428263" y="104172"/>
                    </a:lnTo>
                    <a:cubicBezTo>
                      <a:pt x="486183" y="94518"/>
                      <a:pt x="493150" y="103120"/>
                      <a:pt x="532435" y="69448"/>
                    </a:cubicBezTo>
                    <a:cubicBezTo>
                      <a:pt x="549006" y="55244"/>
                      <a:pt x="560574" y="35256"/>
                      <a:pt x="578734" y="23149"/>
                    </a:cubicBezTo>
                    <a:lnTo>
                      <a:pt x="625032" y="0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7520AF4B-C7F0-4AEC-9745-CBFAEA1A05E8}"/>
                </a:ext>
              </a:extLst>
            </p:cNvPr>
            <p:cNvGrpSpPr/>
            <p:nvPr/>
          </p:nvGrpSpPr>
          <p:grpSpPr>
            <a:xfrm>
              <a:off x="6464627" y="2206847"/>
              <a:ext cx="579170" cy="524301"/>
              <a:chOff x="1379075" y="1338865"/>
              <a:chExt cx="579170" cy="524301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93CA9379-1C63-40A7-B256-3C4457032105}"/>
                  </a:ext>
                </a:extLst>
              </p:cNvPr>
              <p:cNvSpPr/>
              <p:nvPr/>
            </p:nvSpPr>
            <p:spPr>
              <a:xfrm>
                <a:off x="1387478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B3C122C5-CA43-45CC-B1D6-3F474E60A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406509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85" name="K in right shoulder Group 85">
            <a:extLst>
              <a:ext uri="{FF2B5EF4-FFF2-40B4-BE49-F238E27FC236}">
                <a16:creationId xmlns:a16="http://schemas.microsoft.com/office/drawing/2014/main" id="{11F972F0-7DE4-474C-BAF4-06D67A76E996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954811" y="500891"/>
            <a:chExt cx="6480000" cy="6480000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1CACE5B1-A49D-45FE-9C36-E0D0C1FE0F3F}"/>
                </a:ext>
              </a:extLst>
            </p:cNvPr>
            <p:cNvGrpSpPr/>
            <p:nvPr/>
          </p:nvGrpSpPr>
          <p:grpSpPr>
            <a:xfrm>
              <a:off x="3954811" y="500891"/>
              <a:ext cx="6480000" cy="6480000"/>
              <a:chOff x="3085090" y="189000"/>
              <a:chExt cx="6480000" cy="6480000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304CC202-5E85-43DB-B7F9-566FCA272AF6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A09A3C9E-9018-46FE-996C-7E3F870F6C31}"/>
                  </a:ext>
                </a:extLst>
              </p:cNvPr>
              <p:cNvSpPr/>
              <p:nvPr/>
            </p:nvSpPr>
            <p:spPr>
              <a:xfrm>
                <a:off x="5347300" y="1721554"/>
                <a:ext cx="708100" cy="692447"/>
              </a:xfrm>
              <a:custGeom>
                <a:avLst/>
                <a:gdLst>
                  <a:gd name="connsiteX0" fmla="*/ 717631 w 717631"/>
                  <a:gd name="connsiteY0" fmla="*/ 231494 h 706056"/>
                  <a:gd name="connsiteX1" fmla="*/ 682907 w 717631"/>
                  <a:gd name="connsiteY1" fmla="*/ 358815 h 706056"/>
                  <a:gd name="connsiteX2" fmla="*/ 659757 w 717631"/>
                  <a:gd name="connsiteY2" fmla="*/ 393539 h 706056"/>
                  <a:gd name="connsiteX3" fmla="*/ 613459 w 717631"/>
                  <a:gd name="connsiteY3" fmla="*/ 486137 h 706056"/>
                  <a:gd name="connsiteX4" fmla="*/ 590309 w 717631"/>
                  <a:gd name="connsiteY4" fmla="*/ 578734 h 706056"/>
                  <a:gd name="connsiteX5" fmla="*/ 567160 w 717631"/>
                  <a:gd name="connsiteY5" fmla="*/ 648182 h 706056"/>
                  <a:gd name="connsiteX6" fmla="*/ 555585 w 717631"/>
                  <a:gd name="connsiteY6" fmla="*/ 694481 h 706056"/>
                  <a:gd name="connsiteX7" fmla="*/ 520861 w 717631"/>
                  <a:gd name="connsiteY7" fmla="*/ 706056 h 706056"/>
                  <a:gd name="connsiteX8" fmla="*/ 439838 w 717631"/>
                  <a:gd name="connsiteY8" fmla="*/ 648182 h 706056"/>
                  <a:gd name="connsiteX9" fmla="*/ 405114 w 717631"/>
                  <a:gd name="connsiteY9" fmla="*/ 625033 h 706056"/>
                  <a:gd name="connsiteX10" fmla="*/ 335666 w 717631"/>
                  <a:gd name="connsiteY10" fmla="*/ 601883 h 706056"/>
                  <a:gd name="connsiteX11" fmla="*/ 243069 w 717631"/>
                  <a:gd name="connsiteY11" fmla="*/ 520861 h 706056"/>
                  <a:gd name="connsiteX12" fmla="*/ 150471 w 717631"/>
                  <a:gd name="connsiteY12" fmla="*/ 451413 h 706056"/>
                  <a:gd name="connsiteX13" fmla="*/ 81023 w 717631"/>
                  <a:gd name="connsiteY13" fmla="*/ 405114 h 706056"/>
                  <a:gd name="connsiteX14" fmla="*/ 46299 w 717631"/>
                  <a:gd name="connsiteY14" fmla="*/ 381965 h 706056"/>
                  <a:gd name="connsiteX15" fmla="*/ 23150 w 717631"/>
                  <a:gd name="connsiteY15" fmla="*/ 347240 h 706056"/>
                  <a:gd name="connsiteX16" fmla="*/ 0 w 717631"/>
                  <a:gd name="connsiteY16" fmla="*/ 277792 h 706056"/>
                  <a:gd name="connsiteX17" fmla="*/ 23150 w 717631"/>
                  <a:gd name="connsiteY17" fmla="*/ 115747 h 706056"/>
                  <a:gd name="connsiteX18" fmla="*/ 46299 w 717631"/>
                  <a:gd name="connsiteY18" fmla="*/ 81023 h 706056"/>
                  <a:gd name="connsiteX19" fmla="*/ 57874 w 717631"/>
                  <a:gd name="connsiteY19" fmla="*/ 46299 h 706056"/>
                  <a:gd name="connsiteX20" fmla="*/ 104173 w 717631"/>
                  <a:gd name="connsiteY20" fmla="*/ 0 h 706056"/>
                  <a:gd name="connsiteX21" fmla="*/ 173621 w 717631"/>
                  <a:gd name="connsiteY21" fmla="*/ 34724 h 706056"/>
                  <a:gd name="connsiteX22" fmla="*/ 196770 w 717631"/>
                  <a:gd name="connsiteY22" fmla="*/ 69448 h 706056"/>
                  <a:gd name="connsiteX23" fmla="*/ 231494 w 717631"/>
                  <a:gd name="connsiteY23" fmla="*/ 81023 h 706056"/>
                  <a:gd name="connsiteX24" fmla="*/ 300942 w 717631"/>
                  <a:gd name="connsiteY24" fmla="*/ 127321 h 706056"/>
                  <a:gd name="connsiteX25" fmla="*/ 370390 w 717631"/>
                  <a:gd name="connsiteY25" fmla="*/ 150471 h 706056"/>
                  <a:gd name="connsiteX26" fmla="*/ 462988 w 717631"/>
                  <a:gd name="connsiteY26" fmla="*/ 185195 h 706056"/>
                  <a:gd name="connsiteX27" fmla="*/ 509286 w 717631"/>
                  <a:gd name="connsiteY27" fmla="*/ 196770 h 706056"/>
                  <a:gd name="connsiteX28" fmla="*/ 636608 w 717631"/>
                  <a:gd name="connsiteY28" fmla="*/ 231494 h 706056"/>
                  <a:gd name="connsiteX29" fmla="*/ 717631 w 717631"/>
                  <a:gd name="connsiteY29" fmla="*/ 231494 h 70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7631" h="706056">
                    <a:moveTo>
                      <a:pt x="717631" y="231494"/>
                    </a:moveTo>
                    <a:cubicBezTo>
                      <a:pt x="711419" y="262551"/>
                      <a:pt x="699689" y="333643"/>
                      <a:pt x="682907" y="358815"/>
                    </a:cubicBezTo>
                    <a:lnTo>
                      <a:pt x="659757" y="393539"/>
                    </a:lnTo>
                    <a:cubicBezTo>
                      <a:pt x="633157" y="473340"/>
                      <a:pt x="653862" y="445732"/>
                      <a:pt x="613459" y="486137"/>
                    </a:cubicBezTo>
                    <a:cubicBezTo>
                      <a:pt x="605742" y="517003"/>
                      <a:pt x="600370" y="548551"/>
                      <a:pt x="590309" y="578734"/>
                    </a:cubicBezTo>
                    <a:cubicBezTo>
                      <a:pt x="582593" y="601883"/>
                      <a:pt x="573078" y="624509"/>
                      <a:pt x="567160" y="648182"/>
                    </a:cubicBezTo>
                    <a:cubicBezTo>
                      <a:pt x="563302" y="663615"/>
                      <a:pt x="565523" y="682059"/>
                      <a:pt x="555585" y="694481"/>
                    </a:cubicBezTo>
                    <a:cubicBezTo>
                      <a:pt x="547963" y="704008"/>
                      <a:pt x="532436" y="702198"/>
                      <a:pt x="520861" y="706056"/>
                    </a:cubicBezTo>
                    <a:cubicBezTo>
                      <a:pt x="432885" y="618080"/>
                      <a:pt x="513743" y="685134"/>
                      <a:pt x="439838" y="648182"/>
                    </a:cubicBezTo>
                    <a:cubicBezTo>
                      <a:pt x="427396" y="641961"/>
                      <a:pt x="417826" y="630683"/>
                      <a:pt x="405114" y="625033"/>
                    </a:cubicBezTo>
                    <a:cubicBezTo>
                      <a:pt x="382816" y="615123"/>
                      <a:pt x="335666" y="601883"/>
                      <a:pt x="335666" y="601883"/>
                    </a:cubicBezTo>
                    <a:cubicBezTo>
                      <a:pt x="270077" y="503498"/>
                      <a:pt x="378106" y="655898"/>
                      <a:pt x="243069" y="520861"/>
                    </a:cubicBezTo>
                    <a:cubicBezTo>
                      <a:pt x="200245" y="478037"/>
                      <a:pt x="229001" y="503767"/>
                      <a:pt x="150471" y="451413"/>
                    </a:cubicBezTo>
                    <a:lnTo>
                      <a:pt x="81023" y="405114"/>
                    </a:lnTo>
                    <a:lnTo>
                      <a:pt x="46299" y="381965"/>
                    </a:lnTo>
                    <a:cubicBezTo>
                      <a:pt x="38583" y="370390"/>
                      <a:pt x="28800" y="359952"/>
                      <a:pt x="23150" y="347240"/>
                    </a:cubicBezTo>
                    <a:cubicBezTo>
                      <a:pt x="13240" y="324942"/>
                      <a:pt x="0" y="277792"/>
                      <a:pt x="0" y="277792"/>
                    </a:cubicBezTo>
                    <a:cubicBezTo>
                      <a:pt x="2958" y="245257"/>
                      <a:pt x="882" y="160283"/>
                      <a:pt x="23150" y="115747"/>
                    </a:cubicBezTo>
                    <a:cubicBezTo>
                      <a:pt x="29371" y="103305"/>
                      <a:pt x="40078" y="93465"/>
                      <a:pt x="46299" y="81023"/>
                    </a:cubicBezTo>
                    <a:cubicBezTo>
                      <a:pt x="51755" y="70110"/>
                      <a:pt x="50782" y="56227"/>
                      <a:pt x="57874" y="46299"/>
                    </a:cubicBezTo>
                    <a:cubicBezTo>
                      <a:pt x="70560" y="28539"/>
                      <a:pt x="104173" y="0"/>
                      <a:pt x="104173" y="0"/>
                    </a:cubicBezTo>
                    <a:cubicBezTo>
                      <a:pt x="132414" y="9414"/>
                      <a:pt x="151184" y="12287"/>
                      <a:pt x="173621" y="34724"/>
                    </a:cubicBezTo>
                    <a:cubicBezTo>
                      <a:pt x="183458" y="44561"/>
                      <a:pt x="185907" y="60758"/>
                      <a:pt x="196770" y="69448"/>
                    </a:cubicBezTo>
                    <a:cubicBezTo>
                      <a:pt x="206297" y="77070"/>
                      <a:pt x="220829" y="75098"/>
                      <a:pt x="231494" y="81023"/>
                    </a:cubicBezTo>
                    <a:cubicBezTo>
                      <a:pt x="255815" y="94534"/>
                      <a:pt x="274548" y="118523"/>
                      <a:pt x="300942" y="127321"/>
                    </a:cubicBezTo>
                    <a:cubicBezTo>
                      <a:pt x="324091" y="135038"/>
                      <a:pt x="347734" y="141409"/>
                      <a:pt x="370390" y="150471"/>
                    </a:cubicBezTo>
                    <a:cubicBezTo>
                      <a:pt x="400961" y="162699"/>
                      <a:pt x="431238" y="176123"/>
                      <a:pt x="462988" y="185195"/>
                    </a:cubicBezTo>
                    <a:cubicBezTo>
                      <a:pt x="478284" y="189565"/>
                      <a:pt x="493990" y="192400"/>
                      <a:pt x="509286" y="196770"/>
                    </a:cubicBezTo>
                    <a:cubicBezTo>
                      <a:pt x="586865" y="218935"/>
                      <a:pt x="499134" y="204001"/>
                      <a:pt x="636608" y="231494"/>
                    </a:cubicBezTo>
                    <a:lnTo>
                      <a:pt x="717631" y="231494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3D17753F-2C79-4A5D-A54A-ADCD6A63B6AF}"/>
                </a:ext>
              </a:extLst>
            </p:cNvPr>
            <p:cNvGrpSpPr/>
            <p:nvPr/>
          </p:nvGrpSpPr>
          <p:grpSpPr>
            <a:xfrm>
              <a:off x="6395848" y="2148249"/>
              <a:ext cx="579170" cy="524301"/>
              <a:chOff x="1114379" y="1338865"/>
              <a:chExt cx="579170" cy="524301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F01693EC-13CE-4CFD-8142-E010110CDC11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B0C19CC6-B122-49CF-A0F6-E4E07C69F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92" name="K in right handGroup 86">
            <a:extLst>
              <a:ext uri="{FF2B5EF4-FFF2-40B4-BE49-F238E27FC236}">
                <a16:creationId xmlns:a16="http://schemas.microsoft.com/office/drawing/2014/main" id="{880C7F90-BAF9-44BE-81FF-066AD9783896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5018319" y="1203385"/>
            <a:chExt cx="6480000" cy="6480000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9342CB07-0191-4A5C-A0E8-8545A652A75C}"/>
                </a:ext>
              </a:extLst>
            </p:cNvPr>
            <p:cNvGrpSpPr/>
            <p:nvPr/>
          </p:nvGrpSpPr>
          <p:grpSpPr>
            <a:xfrm>
              <a:off x="5018319" y="1203385"/>
              <a:ext cx="6480000" cy="6480000"/>
              <a:chOff x="3085090" y="189000"/>
              <a:chExt cx="6480000" cy="6480000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86024700-AFF8-4F09-B631-6DB0A8B5D435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38CB212-C508-4D39-9B24-70453255F232}"/>
                  </a:ext>
                </a:extLst>
              </p:cNvPr>
              <p:cNvSpPr/>
              <p:nvPr/>
            </p:nvSpPr>
            <p:spPr>
              <a:xfrm>
                <a:off x="4434543" y="991314"/>
                <a:ext cx="1052416" cy="925975"/>
              </a:xfrm>
              <a:custGeom>
                <a:avLst/>
                <a:gdLst>
                  <a:gd name="connsiteX0" fmla="*/ 907981 w 1070129"/>
                  <a:gd name="connsiteY0" fmla="*/ 960699 h 975339"/>
                  <a:gd name="connsiteX1" fmla="*/ 919555 w 1070129"/>
                  <a:gd name="connsiteY1" fmla="*/ 902825 h 975339"/>
                  <a:gd name="connsiteX2" fmla="*/ 942705 w 1070129"/>
                  <a:gd name="connsiteY2" fmla="*/ 879676 h 975339"/>
                  <a:gd name="connsiteX3" fmla="*/ 977429 w 1070129"/>
                  <a:gd name="connsiteY3" fmla="*/ 833377 h 975339"/>
                  <a:gd name="connsiteX4" fmla="*/ 1000578 w 1070129"/>
                  <a:gd name="connsiteY4" fmla="*/ 798653 h 975339"/>
                  <a:gd name="connsiteX5" fmla="*/ 1035302 w 1070129"/>
                  <a:gd name="connsiteY5" fmla="*/ 775504 h 975339"/>
                  <a:gd name="connsiteX6" fmla="*/ 1058452 w 1070129"/>
                  <a:gd name="connsiteY6" fmla="*/ 752355 h 975339"/>
                  <a:gd name="connsiteX7" fmla="*/ 1046877 w 1070129"/>
                  <a:gd name="connsiteY7" fmla="*/ 682906 h 975339"/>
                  <a:gd name="connsiteX8" fmla="*/ 1012153 w 1070129"/>
                  <a:gd name="connsiteY8" fmla="*/ 671332 h 975339"/>
                  <a:gd name="connsiteX9" fmla="*/ 896406 w 1070129"/>
                  <a:gd name="connsiteY9" fmla="*/ 601884 h 975339"/>
                  <a:gd name="connsiteX10" fmla="*/ 826958 w 1070129"/>
                  <a:gd name="connsiteY10" fmla="*/ 555585 h 975339"/>
                  <a:gd name="connsiteX11" fmla="*/ 792234 w 1070129"/>
                  <a:gd name="connsiteY11" fmla="*/ 532436 h 975339"/>
                  <a:gd name="connsiteX12" fmla="*/ 734360 w 1070129"/>
                  <a:gd name="connsiteY12" fmla="*/ 486137 h 975339"/>
                  <a:gd name="connsiteX13" fmla="*/ 711211 w 1070129"/>
                  <a:gd name="connsiteY13" fmla="*/ 462987 h 975339"/>
                  <a:gd name="connsiteX14" fmla="*/ 676487 w 1070129"/>
                  <a:gd name="connsiteY14" fmla="*/ 451413 h 975339"/>
                  <a:gd name="connsiteX15" fmla="*/ 607039 w 1070129"/>
                  <a:gd name="connsiteY15" fmla="*/ 405114 h 975339"/>
                  <a:gd name="connsiteX16" fmla="*/ 572315 w 1070129"/>
                  <a:gd name="connsiteY16" fmla="*/ 381965 h 975339"/>
                  <a:gd name="connsiteX17" fmla="*/ 479717 w 1070129"/>
                  <a:gd name="connsiteY17" fmla="*/ 312517 h 975339"/>
                  <a:gd name="connsiteX18" fmla="*/ 444993 w 1070129"/>
                  <a:gd name="connsiteY18" fmla="*/ 300942 h 975339"/>
                  <a:gd name="connsiteX19" fmla="*/ 398695 w 1070129"/>
                  <a:gd name="connsiteY19" fmla="*/ 196770 h 975339"/>
                  <a:gd name="connsiteX20" fmla="*/ 375545 w 1070129"/>
                  <a:gd name="connsiteY20" fmla="*/ 115747 h 975339"/>
                  <a:gd name="connsiteX21" fmla="*/ 352396 w 1070129"/>
                  <a:gd name="connsiteY21" fmla="*/ 81023 h 975339"/>
                  <a:gd name="connsiteX22" fmla="*/ 317672 w 1070129"/>
                  <a:gd name="connsiteY22" fmla="*/ 69448 h 975339"/>
                  <a:gd name="connsiteX23" fmla="*/ 282948 w 1070129"/>
                  <a:gd name="connsiteY23" fmla="*/ 46299 h 975339"/>
                  <a:gd name="connsiteX24" fmla="*/ 167201 w 1070129"/>
                  <a:gd name="connsiteY24" fmla="*/ 11575 h 975339"/>
                  <a:gd name="connsiteX25" fmla="*/ 132477 w 1070129"/>
                  <a:gd name="connsiteY25" fmla="*/ 0 h 975339"/>
                  <a:gd name="connsiteX26" fmla="*/ 97753 w 1070129"/>
                  <a:gd name="connsiteY26" fmla="*/ 11575 h 975339"/>
                  <a:gd name="connsiteX27" fmla="*/ 51454 w 1070129"/>
                  <a:gd name="connsiteY27" fmla="*/ 69448 h 975339"/>
                  <a:gd name="connsiteX28" fmla="*/ 28305 w 1070129"/>
                  <a:gd name="connsiteY28" fmla="*/ 150471 h 975339"/>
                  <a:gd name="connsiteX29" fmla="*/ 5155 w 1070129"/>
                  <a:gd name="connsiteY29" fmla="*/ 173620 h 975339"/>
                  <a:gd name="connsiteX30" fmla="*/ 51454 w 1070129"/>
                  <a:gd name="connsiteY30" fmla="*/ 347241 h 975339"/>
                  <a:gd name="connsiteX31" fmla="*/ 109327 w 1070129"/>
                  <a:gd name="connsiteY31" fmla="*/ 358815 h 975339"/>
                  <a:gd name="connsiteX32" fmla="*/ 167201 w 1070129"/>
                  <a:gd name="connsiteY32" fmla="*/ 381965 h 975339"/>
                  <a:gd name="connsiteX33" fmla="*/ 201925 w 1070129"/>
                  <a:gd name="connsiteY33" fmla="*/ 393539 h 975339"/>
                  <a:gd name="connsiteX34" fmla="*/ 225074 w 1070129"/>
                  <a:gd name="connsiteY34" fmla="*/ 428263 h 975339"/>
                  <a:gd name="connsiteX35" fmla="*/ 259798 w 1070129"/>
                  <a:gd name="connsiteY35" fmla="*/ 451413 h 975339"/>
                  <a:gd name="connsiteX36" fmla="*/ 306097 w 1070129"/>
                  <a:gd name="connsiteY36" fmla="*/ 497712 h 975339"/>
                  <a:gd name="connsiteX37" fmla="*/ 375545 w 1070129"/>
                  <a:gd name="connsiteY37" fmla="*/ 544010 h 975339"/>
                  <a:gd name="connsiteX38" fmla="*/ 398695 w 1070129"/>
                  <a:gd name="connsiteY38" fmla="*/ 567160 h 975339"/>
                  <a:gd name="connsiteX39" fmla="*/ 433419 w 1070129"/>
                  <a:gd name="connsiteY39" fmla="*/ 590309 h 975339"/>
                  <a:gd name="connsiteX40" fmla="*/ 468143 w 1070129"/>
                  <a:gd name="connsiteY40" fmla="*/ 625033 h 975339"/>
                  <a:gd name="connsiteX41" fmla="*/ 502867 w 1070129"/>
                  <a:gd name="connsiteY41" fmla="*/ 636608 h 975339"/>
                  <a:gd name="connsiteX42" fmla="*/ 537591 w 1070129"/>
                  <a:gd name="connsiteY42" fmla="*/ 659757 h 975339"/>
                  <a:gd name="connsiteX43" fmla="*/ 549165 w 1070129"/>
                  <a:gd name="connsiteY43" fmla="*/ 763929 h 975339"/>
                  <a:gd name="connsiteX44" fmla="*/ 572315 w 1070129"/>
                  <a:gd name="connsiteY44" fmla="*/ 787079 h 975339"/>
                  <a:gd name="connsiteX45" fmla="*/ 595464 w 1070129"/>
                  <a:gd name="connsiteY45" fmla="*/ 821803 h 975339"/>
                  <a:gd name="connsiteX46" fmla="*/ 653338 w 1070129"/>
                  <a:gd name="connsiteY46" fmla="*/ 868101 h 975339"/>
                  <a:gd name="connsiteX47" fmla="*/ 699636 w 1070129"/>
                  <a:gd name="connsiteY47" fmla="*/ 879676 h 975339"/>
                  <a:gd name="connsiteX48" fmla="*/ 734360 w 1070129"/>
                  <a:gd name="connsiteY48" fmla="*/ 891251 h 975339"/>
                  <a:gd name="connsiteX49" fmla="*/ 757510 w 1070129"/>
                  <a:gd name="connsiteY49" fmla="*/ 914400 h 975339"/>
                  <a:gd name="connsiteX50" fmla="*/ 826958 w 1070129"/>
                  <a:gd name="connsiteY50" fmla="*/ 937550 h 975339"/>
                  <a:gd name="connsiteX51" fmla="*/ 850107 w 1070129"/>
                  <a:gd name="connsiteY51" fmla="*/ 972274 h 975339"/>
                  <a:gd name="connsiteX52" fmla="*/ 907981 w 1070129"/>
                  <a:gd name="connsiteY52" fmla="*/ 960699 h 975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70129" h="975339">
                    <a:moveTo>
                      <a:pt x="907981" y="960699"/>
                    </a:moveTo>
                    <a:cubicBezTo>
                      <a:pt x="919556" y="949124"/>
                      <a:pt x="911805" y="920908"/>
                      <a:pt x="919555" y="902825"/>
                    </a:cubicBezTo>
                    <a:cubicBezTo>
                      <a:pt x="923854" y="892795"/>
                      <a:pt x="935719" y="888059"/>
                      <a:pt x="942705" y="879676"/>
                    </a:cubicBezTo>
                    <a:cubicBezTo>
                      <a:pt x="955055" y="864856"/>
                      <a:pt x="966216" y="849075"/>
                      <a:pt x="977429" y="833377"/>
                    </a:cubicBezTo>
                    <a:cubicBezTo>
                      <a:pt x="985515" y="822057"/>
                      <a:pt x="990741" y="808490"/>
                      <a:pt x="1000578" y="798653"/>
                    </a:cubicBezTo>
                    <a:cubicBezTo>
                      <a:pt x="1010415" y="788816"/>
                      <a:pt x="1024439" y="784194"/>
                      <a:pt x="1035302" y="775504"/>
                    </a:cubicBezTo>
                    <a:cubicBezTo>
                      <a:pt x="1043824" y="768687"/>
                      <a:pt x="1050735" y="760071"/>
                      <a:pt x="1058452" y="752355"/>
                    </a:cubicBezTo>
                    <a:cubicBezTo>
                      <a:pt x="1069591" y="718935"/>
                      <a:pt x="1082305" y="711248"/>
                      <a:pt x="1046877" y="682906"/>
                    </a:cubicBezTo>
                    <a:cubicBezTo>
                      <a:pt x="1037350" y="675284"/>
                      <a:pt x="1023367" y="676138"/>
                      <a:pt x="1012153" y="671332"/>
                    </a:cubicBezTo>
                    <a:cubicBezTo>
                      <a:pt x="962330" y="649979"/>
                      <a:pt x="945768" y="634792"/>
                      <a:pt x="896406" y="601884"/>
                    </a:cubicBezTo>
                    <a:lnTo>
                      <a:pt x="826958" y="555585"/>
                    </a:lnTo>
                    <a:cubicBezTo>
                      <a:pt x="815383" y="547869"/>
                      <a:pt x="802071" y="542273"/>
                      <a:pt x="792234" y="532436"/>
                    </a:cubicBezTo>
                    <a:cubicBezTo>
                      <a:pt x="736334" y="476536"/>
                      <a:pt x="807373" y="544548"/>
                      <a:pt x="734360" y="486137"/>
                    </a:cubicBezTo>
                    <a:cubicBezTo>
                      <a:pt x="725839" y="479320"/>
                      <a:pt x="720569" y="468602"/>
                      <a:pt x="711211" y="462987"/>
                    </a:cubicBezTo>
                    <a:cubicBezTo>
                      <a:pt x="700749" y="456710"/>
                      <a:pt x="688062" y="455271"/>
                      <a:pt x="676487" y="451413"/>
                    </a:cubicBezTo>
                    <a:lnTo>
                      <a:pt x="607039" y="405114"/>
                    </a:lnTo>
                    <a:cubicBezTo>
                      <a:pt x="595464" y="397398"/>
                      <a:pt x="582152" y="391802"/>
                      <a:pt x="572315" y="381965"/>
                    </a:cubicBezTo>
                    <a:cubicBezTo>
                      <a:pt x="544892" y="354542"/>
                      <a:pt x="518983" y="325606"/>
                      <a:pt x="479717" y="312517"/>
                    </a:cubicBezTo>
                    <a:lnTo>
                      <a:pt x="444993" y="300942"/>
                    </a:lnTo>
                    <a:cubicBezTo>
                      <a:pt x="414590" y="255337"/>
                      <a:pt x="415225" y="262888"/>
                      <a:pt x="398695" y="196770"/>
                    </a:cubicBezTo>
                    <a:cubicBezTo>
                      <a:pt x="394986" y="181934"/>
                      <a:pt x="383848" y="132353"/>
                      <a:pt x="375545" y="115747"/>
                    </a:cubicBezTo>
                    <a:cubicBezTo>
                      <a:pt x="369324" y="103305"/>
                      <a:pt x="363259" y="89713"/>
                      <a:pt x="352396" y="81023"/>
                    </a:cubicBezTo>
                    <a:cubicBezTo>
                      <a:pt x="342869" y="73401"/>
                      <a:pt x="328585" y="74904"/>
                      <a:pt x="317672" y="69448"/>
                    </a:cubicBezTo>
                    <a:cubicBezTo>
                      <a:pt x="305230" y="63227"/>
                      <a:pt x="295660" y="51949"/>
                      <a:pt x="282948" y="46299"/>
                    </a:cubicBezTo>
                    <a:cubicBezTo>
                      <a:pt x="233438" y="24295"/>
                      <a:pt x="214336" y="25043"/>
                      <a:pt x="167201" y="11575"/>
                    </a:cubicBezTo>
                    <a:cubicBezTo>
                      <a:pt x="155470" y="8223"/>
                      <a:pt x="144052" y="3858"/>
                      <a:pt x="132477" y="0"/>
                    </a:cubicBezTo>
                    <a:cubicBezTo>
                      <a:pt x="120902" y="3858"/>
                      <a:pt x="108215" y="5298"/>
                      <a:pt x="97753" y="11575"/>
                    </a:cubicBezTo>
                    <a:cubicBezTo>
                      <a:pt x="79425" y="22572"/>
                      <a:pt x="61970" y="53674"/>
                      <a:pt x="51454" y="69448"/>
                    </a:cubicBezTo>
                    <a:cubicBezTo>
                      <a:pt x="49293" y="78091"/>
                      <a:pt x="35420" y="138614"/>
                      <a:pt x="28305" y="150471"/>
                    </a:cubicBezTo>
                    <a:cubicBezTo>
                      <a:pt x="22690" y="159829"/>
                      <a:pt x="12872" y="165904"/>
                      <a:pt x="5155" y="173620"/>
                    </a:cubicBezTo>
                    <a:cubicBezTo>
                      <a:pt x="15283" y="315407"/>
                      <a:pt x="-34122" y="325847"/>
                      <a:pt x="51454" y="347241"/>
                    </a:cubicBezTo>
                    <a:cubicBezTo>
                      <a:pt x="70540" y="352012"/>
                      <a:pt x="90036" y="354957"/>
                      <a:pt x="109327" y="358815"/>
                    </a:cubicBezTo>
                    <a:cubicBezTo>
                      <a:pt x="128618" y="366532"/>
                      <a:pt x="147746" y="374670"/>
                      <a:pt x="167201" y="381965"/>
                    </a:cubicBezTo>
                    <a:cubicBezTo>
                      <a:pt x="178625" y="386249"/>
                      <a:pt x="192398" y="385917"/>
                      <a:pt x="201925" y="393539"/>
                    </a:cubicBezTo>
                    <a:cubicBezTo>
                      <a:pt x="212788" y="402229"/>
                      <a:pt x="215238" y="418426"/>
                      <a:pt x="225074" y="428263"/>
                    </a:cubicBezTo>
                    <a:cubicBezTo>
                      <a:pt x="234911" y="438100"/>
                      <a:pt x="249236" y="442360"/>
                      <a:pt x="259798" y="451413"/>
                    </a:cubicBezTo>
                    <a:cubicBezTo>
                      <a:pt x="276369" y="465617"/>
                      <a:pt x="287937" y="485605"/>
                      <a:pt x="306097" y="497712"/>
                    </a:cubicBezTo>
                    <a:cubicBezTo>
                      <a:pt x="329246" y="513145"/>
                      <a:pt x="355872" y="524337"/>
                      <a:pt x="375545" y="544010"/>
                    </a:cubicBezTo>
                    <a:cubicBezTo>
                      <a:pt x="383262" y="551727"/>
                      <a:pt x="390173" y="560343"/>
                      <a:pt x="398695" y="567160"/>
                    </a:cubicBezTo>
                    <a:cubicBezTo>
                      <a:pt x="409558" y="575850"/>
                      <a:pt x="422732" y="581403"/>
                      <a:pt x="433419" y="590309"/>
                    </a:cubicBezTo>
                    <a:cubicBezTo>
                      <a:pt x="445994" y="600788"/>
                      <a:pt x="454523" y="615953"/>
                      <a:pt x="468143" y="625033"/>
                    </a:cubicBezTo>
                    <a:cubicBezTo>
                      <a:pt x="478295" y="631801"/>
                      <a:pt x="491954" y="631152"/>
                      <a:pt x="502867" y="636608"/>
                    </a:cubicBezTo>
                    <a:cubicBezTo>
                      <a:pt x="515309" y="642829"/>
                      <a:pt x="526016" y="652041"/>
                      <a:pt x="537591" y="659757"/>
                    </a:cubicBezTo>
                    <a:cubicBezTo>
                      <a:pt x="541449" y="694481"/>
                      <a:pt x="539972" y="730222"/>
                      <a:pt x="549165" y="763929"/>
                    </a:cubicBezTo>
                    <a:cubicBezTo>
                      <a:pt x="552036" y="774457"/>
                      <a:pt x="565498" y="778557"/>
                      <a:pt x="572315" y="787079"/>
                    </a:cubicBezTo>
                    <a:cubicBezTo>
                      <a:pt x="581005" y="797942"/>
                      <a:pt x="586774" y="810940"/>
                      <a:pt x="595464" y="821803"/>
                    </a:cubicBezTo>
                    <a:cubicBezTo>
                      <a:pt x="608450" y="838035"/>
                      <a:pt x="635030" y="860255"/>
                      <a:pt x="653338" y="868101"/>
                    </a:cubicBezTo>
                    <a:cubicBezTo>
                      <a:pt x="667959" y="874367"/>
                      <a:pt x="684340" y="875306"/>
                      <a:pt x="699636" y="879676"/>
                    </a:cubicBezTo>
                    <a:cubicBezTo>
                      <a:pt x="711367" y="883028"/>
                      <a:pt x="722785" y="887393"/>
                      <a:pt x="734360" y="891251"/>
                    </a:cubicBezTo>
                    <a:cubicBezTo>
                      <a:pt x="742077" y="898967"/>
                      <a:pt x="747749" y="909520"/>
                      <a:pt x="757510" y="914400"/>
                    </a:cubicBezTo>
                    <a:cubicBezTo>
                      <a:pt x="779335" y="925313"/>
                      <a:pt x="826958" y="937550"/>
                      <a:pt x="826958" y="937550"/>
                    </a:cubicBezTo>
                    <a:cubicBezTo>
                      <a:pt x="834674" y="949125"/>
                      <a:pt x="839244" y="963584"/>
                      <a:pt x="850107" y="972274"/>
                    </a:cubicBezTo>
                    <a:cubicBezTo>
                      <a:pt x="859634" y="979896"/>
                      <a:pt x="896406" y="972274"/>
                      <a:pt x="907981" y="960699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9E02B7B-67F9-4D79-96FD-39238974A648}"/>
                </a:ext>
              </a:extLst>
            </p:cNvPr>
            <p:cNvGrpSpPr/>
            <p:nvPr/>
          </p:nvGrpSpPr>
          <p:grpSpPr>
            <a:xfrm>
              <a:off x="6961396" y="2392881"/>
              <a:ext cx="579170" cy="524301"/>
              <a:chOff x="1294854" y="1338865"/>
              <a:chExt cx="579170" cy="524301"/>
            </a:xfrm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834E77ED-CEC8-479F-95D4-5D14AB0ABE8B}"/>
                  </a:ext>
                </a:extLst>
              </p:cNvPr>
              <p:cNvSpPr/>
              <p:nvPr/>
            </p:nvSpPr>
            <p:spPr>
              <a:xfrm>
                <a:off x="1303257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03D487C0-1055-4964-B0EA-FA1A117B4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322288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99" name="K in face Group 88">
            <a:extLst>
              <a:ext uri="{FF2B5EF4-FFF2-40B4-BE49-F238E27FC236}">
                <a16:creationId xmlns:a16="http://schemas.microsoft.com/office/drawing/2014/main" id="{ECBEFA8D-4808-47B6-A199-F4DEA398581F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1535003" y="-691422"/>
            <a:chExt cx="6480000" cy="6480000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D86E551-D1D7-4C19-B89B-03F15944136B}"/>
                </a:ext>
              </a:extLst>
            </p:cNvPr>
            <p:cNvGrpSpPr/>
            <p:nvPr/>
          </p:nvGrpSpPr>
          <p:grpSpPr>
            <a:xfrm>
              <a:off x="1535003" y="-691422"/>
              <a:ext cx="6480000" cy="6480000"/>
              <a:chOff x="3085090" y="189000"/>
              <a:chExt cx="6480000" cy="6480000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C77FE5B9-1542-4045-A7D1-4F896BF2DD21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A86860C-D32A-4344-83D7-3B1CB4E287E3}"/>
                  </a:ext>
                </a:extLst>
              </p:cNvPr>
              <p:cNvSpPr/>
              <p:nvPr/>
            </p:nvSpPr>
            <p:spPr>
              <a:xfrm>
                <a:off x="5977709" y="1074747"/>
                <a:ext cx="671358" cy="925975"/>
              </a:xfrm>
              <a:custGeom>
                <a:avLst/>
                <a:gdLst>
                  <a:gd name="connsiteX0" fmla="*/ 405141 w 671358"/>
                  <a:gd name="connsiteY0" fmla="*/ 1699 h 1021133"/>
                  <a:gd name="connsiteX1" fmla="*/ 173647 w 671358"/>
                  <a:gd name="connsiteY1" fmla="*/ 36423 h 1021133"/>
                  <a:gd name="connsiteX2" fmla="*/ 115773 w 671358"/>
                  <a:gd name="connsiteY2" fmla="*/ 94296 h 1021133"/>
                  <a:gd name="connsiteX3" fmla="*/ 81049 w 671358"/>
                  <a:gd name="connsiteY3" fmla="*/ 163744 h 1021133"/>
                  <a:gd name="connsiteX4" fmla="*/ 46325 w 671358"/>
                  <a:gd name="connsiteY4" fmla="*/ 233192 h 1021133"/>
                  <a:gd name="connsiteX5" fmla="*/ 23176 w 671358"/>
                  <a:gd name="connsiteY5" fmla="*/ 302640 h 1021133"/>
                  <a:gd name="connsiteX6" fmla="*/ 11601 w 671358"/>
                  <a:gd name="connsiteY6" fmla="*/ 337364 h 1021133"/>
                  <a:gd name="connsiteX7" fmla="*/ 11601 w 671358"/>
                  <a:gd name="connsiteY7" fmla="*/ 615157 h 1021133"/>
                  <a:gd name="connsiteX8" fmla="*/ 46325 w 671358"/>
                  <a:gd name="connsiteY8" fmla="*/ 684605 h 1021133"/>
                  <a:gd name="connsiteX9" fmla="*/ 81049 w 671358"/>
                  <a:gd name="connsiteY9" fmla="*/ 765628 h 1021133"/>
                  <a:gd name="connsiteX10" fmla="*/ 138923 w 671358"/>
                  <a:gd name="connsiteY10" fmla="*/ 823501 h 1021133"/>
                  <a:gd name="connsiteX11" fmla="*/ 173647 w 671358"/>
                  <a:gd name="connsiteY11" fmla="*/ 858225 h 1021133"/>
                  <a:gd name="connsiteX12" fmla="*/ 231520 w 671358"/>
                  <a:gd name="connsiteY12" fmla="*/ 916099 h 1021133"/>
                  <a:gd name="connsiteX13" fmla="*/ 254670 w 671358"/>
                  <a:gd name="connsiteY13" fmla="*/ 939248 h 1021133"/>
                  <a:gd name="connsiteX14" fmla="*/ 289394 w 671358"/>
                  <a:gd name="connsiteY14" fmla="*/ 962397 h 1021133"/>
                  <a:gd name="connsiteX15" fmla="*/ 312543 w 671358"/>
                  <a:gd name="connsiteY15" fmla="*/ 985547 h 1021133"/>
                  <a:gd name="connsiteX16" fmla="*/ 347267 w 671358"/>
                  <a:gd name="connsiteY16" fmla="*/ 997121 h 1021133"/>
                  <a:gd name="connsiteX17" fmla="*/ 381991 w 671358"/>
                  <a:gd name="connsiteY17" fmla="*/ 1020271 h 1021133"/>
                  <a:gd name="connsiteX18" fmla="*/ 474589 w 671358"/>
                  <a:gd name="connsiteY18" fmla="*/ 985547 h 1021133"/>
                  <a:gd name="connsiteX19" fmla="*/ 509313 w 671358"/>
                  <a:gd name="connsiteY19" fmla="*/ 881375 h 1021133"/>
                  <a:gd name="connsiteX20" fmla="*/ 520887 w 671358"/>
                  <a:gd name="connsiteY20" fmla="*/ 846650 h 1021133"/>
                  <a:gd name="connsiteX21" fmla="*/ 544037 w 671358"/>
                  <a:gd name="connsiteY21" fmla="*/ 823501 h 1021133"/>
                  <a:gd name="connsiteX22" fmla="*/ 578761 w 671358"/>
                  <a:gd name="connsiteY22" fmla="*/ 754053 h 1021133"/>
                  <a:gd name="connsiteX23" fmla="*/ 590335 w 671358"/>
                  <a:gd name="connsiteY23" fmla="*/ 719329 h 1021133"/>
                  <a:gd name="connsiteX24" fmla="*/ 613485 w 671358"/>
                  <a:gd name="connsiteY24" fmla="*/ 673030 h 1021133"/>
                  <a:gd name="connsiteX25" fmla="*/ 636634 w 671358"/>
                  <a:gd name="connsiteY25" fmla="*/ 603582 h 1021133"/>
                  <a:gd name="connsiteX26" fmla="*/ 648209 w 671358"/>
                  <a:gd name="connsiteY26" fmla="*/ 568858 h 1021133"/>
                  <a:gd name="connsiteX27" fmla="*/ 659784 w 671358"/>
                  <a:gd name="connsiteY27" fmla="*/ 418387 h 1021133"/>
                  <a:gd name="connsiteX28" fmla="*/ 671358 w 671358"/>
                  <a:gd name="connsiteY28" fmla="*/ 372088 h 1021133"/>
                  <a:gd name="connsiteX29" fmla="*/ 659784 w 671358"/>
                  <a:gd name="connsiteY29" fmla="*/ 221618 h 1021133"/>
                  <a:gd name="connsiteX30" fmla="*/ 625060 w 671358"/>
                  <a:gd name="connsiteY30" fmla="*/ 163744 h 1021133"/>
                  <a:gd name="connsiteX31" fmla="*/ 601910 w 671358"/>
                  <a:gd name="connsiteY31" fmla="*/ 129020 h 1021133"/>
                  <a:gd name="connsiteX32" fmla="*/ 590335 w 671358"/>
                  <a:gd name="connsiteY32" fmla="*/ 94296 h 1021133"/>
                  <a:gd name="connsiteX33" fmla="*/ 520887 w 671358"/>
                  <a:gd name="connsiteY33" fmla="*/ 71147 h 1021133"/>
                  <a:gd name="connsiteX34" fmla="*/ 463014 w 671358"/>
                  <a:gd name="connsiteY34" fmla="*/ 36423 h 1021133"/>
                  <a:gd name="connsiteX35" fmla="*/ 405141 w 671358"/>
                  <a:gd name="connsiteY35" fmla="*/ 1699 h 102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71358" h="1021133">
                    <a:moveTo>
                      <a:pt x="405141" y="1699"/>
                    </a:moveTo>
                    <a:cubicBezTo>
                      <a:pt x="356913" y="1699"/>
                      <a:pt x="231326" y="-11642"/>
                      <a:pt x="173647" y="36423"/>
                    </a:cubicBezTo>
                    <a:cubicBezTo>
                      <a:pt x="19327" y="165023"/>
                      <a:pt x="285524" y="-18869"/>
                      <a:pt x="115773" y="94296"/>
                    </a:cubicBezTo>
                    <a:cubicBezTo>
                      <a:pt x="86682" y="181575"/>
                      <a:pt x="125925" y="73993"/>
                      <a:pt x="81049" y="163744"/>
                    </a:cubicBezTo>
                    <a:cubicBezTo>
                      <a:pt x="33128" y="259587"/>
                      <a:pt x="112670" y="133677"/>
                      <a:pt x="46325" y="233192"/>
                    </a:cubicBezTo>
                    <a:lnTo>
                      <a:pt x="23176" y="302640"/>
                    </a:lnTo>
                    <a:lnTo>
                      <a:pt x="11601" y="337364"/>
                    </a:lnTo>
                    <a:cubicBezTo>
                      <a:pt x="567" y="480818"/>
                      <a:pt x="-7753" y="479676"/>
                      <a:pt x="11601" y="615157"/>
                    </a:cubicBezTo>
                    <a:cubicBezTo>
                      <a:pt x="17419" y="655885"/>
                      <a:pt x="27988" y="647931"/>
                      <a:pt x="46325" y="684605"/>
                    </a:cubicBezTo>
                    <a:cubicBezTo>
                      <a:pt x="66970" y="725895"/>
                      <a:pt x="47333" y="722279"/>
                      <a:pt x="81049" y="765628"/>
                    </a:cubicBezTo>
                    <a:cubicBezTo>
                      <a:pt x="97798" y="787163"/>
                      <a:pt x="119632" y="804210"/>
                      <a:pt x="138923" y="823501"/>
                    </a:cubicBezTo>
                    <a:cubicBezTo>
                      <a:pt x="150498" y="835076"/>
                      <a:pt x="164567" y="844605"/>
                      <a:pt x="173647" y="858225"/>
                    </a:cubicBezTo>
                    <a:cubicBezTo>
                      <a:pt x="213329" y="917749"/>
                      <a:pt x="176405" y="872007"/>
                      <a:pt x="231520" y="916099"/>
                    </a:cubicBezTo>
                    <a:cubicBezTo>
                      <a:pt x="240041" y="922916"/>
                      <a:pt x="246148" y="932431"/>
                      <a:pt x="254670" y="939248"/>
                    </a:cubicBezTo>
                    <a:cubicBezTo>
                      <a:pt x="265533" y="947938"/>
                      <a:pt x="278531" y="953707"/>
                      <a:pt x="289394" y="962397"/>
                    </a:cubicBezTo>
                    <a:cubicBezTo>
                      <a:pt x="297915" y="969214"/>
                      <a:pt x="303185" y="979932"/>
                      <a:pt x="312543" y="985547"/>
                    </a:cubicBezTo>
                    <a:cubicBezTo>
                      <a:pt x="323005" y="991824"/>
                      <a:pt x="335692" y="993263"/>
                      <a:pt x="347267" y="997121"/>
                    </a:cubicBezTo>
                    <a:cubicBezTo>
                      <a:pt x="358842" y="1004838"/>
                      <a:pt x="368187" y="1018545"/>
                      <a:pt x="381991" y="1020271"/>
                    </a:cubicBezTo>
                    <a:cubicBezTo>
                      <a:pt x="424146" y="1025541"/>
                      <a:pt x="444256" y="1005769"/>
                      <a:pt x="474589" y="985547"/>
                    </a:cubicBezTo>
                    <a:lnTo>
                      <a:pt x="509313" y="881375"/>
                    </a:lnTo>
                    <a:cubicBezTo>
                      <a:pt x="513171" y="869800"/>
                      <a:pt x="512259" y="855277"/>
                      <a:pt x="520887" y="846650"/>
                    </a:cubicBezTo>
                    <a:lnTo>
                      <a:pt x="544037" y="823501"/>
                    </a:lnTo>
                    <a:cubicBezTo>
                      <a:pt x="573128" y="736222"/>
                      <a:pt x="533885" y="843804"/>
                      <a:pt x="578761" y="754053"/>
                    </a:cubicBezTo>
                    <a:cubicBezTo>
                      <a:pt x="584217" y="743140"/>
                      <a:pt x="585529" y="730543"/>
                      <a:pt x="590335" y="719329"/>
                    </a:cubicBezTo>
                    <a:cubicBezTo>
                      <a:pt x="597132" y="703469"/>
                      <a:pt x="607077" y="689051"/>
                      <a:pt x="613485" y="673030"/>
                    </a:cubicBezTo>
                    <a:cubicBezTo>
                      <a:pt x="622548" y="650374"/>
                      <a:pt x="628918" y="626731"/>
                      <a:pt x="636634" y="603582"/>
                    </a:cubicBezTo>
                    <a:lnTo>
                      <a:pt x="648209" y="568858"/>
                    </a:lnTo>
                    <a:cubicBezTo>
                      <a:pt x="652067" y="518701"/>
                      <a:pt x="653906" y="468348"/>
                      <a:pt x="659784" y="418387"/>
                    </a:cubicBezTo>
                    <a:cubicBezTo>
                      <a:pt x="661643" y="402588"/>
                      <a:pt x="671358" y="387996"/>
                      <a:pt x="671358" y="372088"/>
                    </a:cubicBezTo>
                    <a:cubicBezTo>
                      <a:pt x="671358" y="321783"/>
                      <a:pt x="666023" y="271534"/>
                      <a:pt x="659784" y="221618"/>
                    </a:cubicBezTo>
                    <a:cubicBezTo>
                      <a:pt x="654573" y="179930"/>
                      <a:pt x="648057" y="192491"/>
                      <a:pt x="625060" y="163744"/>
                    </a:cubicBezTo>
                    <a:cubicBezTo>
                      <a:pt x="616370" y="152881"/>
                      <a:pt x="608131" y="141462"/>
                      <a:pt x="601910" y="129020"/>
                    </a:cubicBezTo>
                    <a:cubicBezTo>
                      <a:pt x="596454" y="118107"/>
                      <a:pt x="600263" y="101388"/>
                      <a:pt x="590335" y="94296"/>
                    </a:cubicBezTo>
                    <a:cubicBezTo>
                      <a:pt x="570479" y="80113"/>
                      <a:pt x="520887" y="71147"/>
                      <a:pt x="520887" y="71147"/>
                    </a:cubicBezTo>
                    <a:cubicBezTo>
                      <a:pt x="475671" y="25929"/>
                      <a:pt x="523117" y="66474"/>
                      <a:pt x="463014" y="36423"/>
                    </a:cubicBezTo>
                    <a:cubicBezTo>
                      <a:pt x="412433" y="11133"/>
                      <a:pt x="453369" y="1699"/>
                      <a:pt x="405141" y="1699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01" name="K in face Group 62">
              <a:extLst>
                <a:ext uri="{FF2B5EF4-FFF2-40B4-BE49-F238E27FC236}">
                  <a16:creationId xmlns:a16="http://schemas.microsoft.com/office/drawing/2014/main" id="{8E5EAE8E-B2E4-4C66-974F-ED714476682E}"/>
                </a:ext>
              </a:extLst>
            </p:cNvPr>
            <p:cNvGrpSpPr/>
            <p:nvPr/>
          </p:nvGrpSpPr>
          <p:grpSpPr>
            <a:xfrm>
              <a:off x="4887077" y="638769"/>
              <a:ext cx="582342" cy="524301"/>
              <a:chOff x="1506581" y="1483004"/>
              <a:chExt cx="582342" cy="524301"/>
            </a:xfrm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02FA5FA3-ECE6-4939-BC81-1B96F3A2AFBD}"/>
                  </a:ext>
                </a:extLst>
              </p:cNvPr>
              <p:cNvSpPr/>
              <p:nvPr/>
            </p:nvSpPr>
            <p:spPr>
              <a:xfrm>
                <a:off x="1506581" y="1637678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3" name="Picture 202">
                <a:extLst>
                  <a:ext uri="{FF2B5EF4-FFF2-40B4-BE49-F238E27FC236}">
                    <a16:creationId xmlns:a16="http://schemas.microsoft.com/office/drawing/2014/main" id="{94B51ACF-BD51-41F8-A32A-E7130BD09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537187" y="1455570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06" name="K in stomachGroup 89">
            <a:extLst>
              <a:ext uri="{FF2B5EF4-FFF2-40B4-BE49-F238E27FC236}">
                <a16:creationId xmlns:a16="http://schemas.microsoft.com/office/drawing/2014/main" id="{827BFB64-3480-48B7-81F8-CCCC2A1E2199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183725" y="207308"/>
            <a:chExt cx="6480000" cy="6480000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22878DB-AA0A-4F5A-B454-A8C83FAC6631}"/>
                </a:ext>
              </a:extLst>
            </p:cNvPr>
            <p:cNvGrpSpPr/>
            <p:nvPr/>
          </p:nvGrpSpPr>
          <p:grpSpPr>
            <a:xfrm>
              <a:off x="3183725" y="207308"/>
              <a:ext cx="6480000" cy="6480000"/>
              <a:chOff x="3085090" y="189000"/>
              <a:chExt cx="6480000" cy="6480000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2B77EDAF-0992-4DB9-944A-935FE4CE2A40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8AC8A04F-0E5C-4F92-97DA-7D4442BFCC06}"/>
                  </a:ext>
                </a:extLst>
              </p:cNvPr>
              <p:cNvSpPr/>
              <p:nvPr/>
            </p:nvSpPr>
            <p:spPr>
              <a:xfrm>
                <a:off x="5976409" y="2965114"/>
                <a:ext cx="891251" cy="1054276"/>
              </a:xfrm>
              <a:custGeom>
                <a:avLst/>
                <a:gdLst>
                  <a:gd name="connsiteX0" fmla="*/ 844952 w 891251"/>
                  <a:gd name="connsiteY0" fmla="*/ 23149 h 1111169"/>
                  <a:gd name="connsiteX1" fmla="*/ 833377 w 891251"/>
                  <a:gd name="connsiteY1" fmla="*/ 162045 h 1111169"/>
                  <a:gd name="connsiteX2" fmla="*/ 821803 w 891251"/>
                  <a:gd name="connsiteY2" fmla="*/ 208344 h 1111169"/>
                  <a:gd name="connsiteX3" fmla="*/ 844952 w 891251"/>
                  <a:gd name="connsiteY3" fmla="*/ 393539 h 1111169"/>
                  <a:gd name="connsiteX4" fmla="*/ 879676 w 891251"/>
                  <a:gd name="connsiteY4" fmla="*/ 509286 h 1111169"/>
                  <a:gd name="connsiteX5" fmla="*/ 891251 w 891251"/>
                  <a:gd name="connsiteY5" fmla="*/ 544010 h 1111169"/>
                  <a:gd name="connsiteX6" fmla="*/ 879676 w 891251"/>
                  <a:gd name="connsiteY6" fmla="*/ 613458 h 1111169"/>
                  <a:gd name="connsiteX7" fmla="*/ 821803 w 891251"/>
                  <a:gd name="connsiteY7" fmla="*/ 671331 h 1111169"/>
                  <a:gd name="connsiteX8" fmla="*/ 775504 w 891251"/>
                  <a:gd name="connsiteY8" fmla="*/ 729205 h 1111169"/>
                  <a:gd name="connsiteX9" fmla="*/ 740780 w 891251"/>
                  <a:gd name="connsiteY9" fmla="*/ 752354 h 1111169"/>
                  <a:gd name="connsiteX10" fmla="*/ 717631 w 891251"/>
                  <a:gd name="connsiteY10" fmla="*/ 787078 h 1111169"/>
                  <a:gd name="connsiteX11" fmla="*/ 682907 w 891251"/>
                  <a:gd name="connsiteY11" fmla="*/ 810227 h 1111169"/>
                  <a:gd name="connsiteX12" fmla="*/ 659757 w 891251"/>
                  <a:gd name="connsiteY12" fmla="*/ 833377 h 1111169"/>
                  <a:gd name="connsiteX13" fmla="*/ 625033 w 891251"/>
                  <a:gd name="connsiteY13" fmla="*/ 937549 h 1111169"/>
                  <a:gd name="connsiteX14" fmla="*/ 613458 w 891251"/>
                  <a:gd name="connsiteY14" fmla="*/ 972273 h 1111169"/>
                  <a:gd name="connsiteX15" fmla="*/ 601884 w 891251"/>
                  <a:gd name="connsiteY15" fmla="*/ 1030146 h 1111169"/>
                  <a:gd name="connsiteX16" fmla="*/ 590309 w 891251"/>
                  <a:gd name="connsiteY16" fmla="*/ 1076445 h 1111169"/>
                  <a:gd name="connsiteX17" fmla="*/ 520861 w 891251"/>
                  <a:gd name="connsiteY17" fmla="*/ 1099595 h 1111169"/>
                  <a:gd name="connsiteX18" fmla="*/ 486137 w 891251"/>
                  <a:gd name="connsiteY18" fmla="*/ 1111169 h 1111169"/>
                  <a:gd name="connsiteX19" fmla="*/ 428264 w 891251"/>
                  <a:gd name="connsiteY19" fmla="*/ 1076445 h 1111169"/>
                  <a:gd name="connsiteX20" fmla="*/ 358815 w 891251"/>
                  <a:gd name="connsiteY20" fmla="*/ 1030146 h 1111169"/>
                  <a:gd name="connsiteX21" fmla="*/ 289367 w 891251"/>
                  <a:gd name="connsiteY21" fmla="*/ 937549 h 1111169"/>
                  <a:gd name="connsiteX22" fmla="*/ 243069 w 891251"/>
                  <a:gd name="connsiteY22" fmla="*/ 868101 h 1111169"/>
                  <a:gd name="connsiteX23" fmla="*/ 196770 w 891251"/>
                  <a:gd name="connsiteY23" fmla="*/ 821802 h 1111169"/>
                  <a:gd name="connsiteX24" fmla="*/ 173620 w 891251"/>
                  <a:gd name="connsiteY24" fmla="*/ 798653 h 1111169"/>
                  <a:gd name="connsiteX25" fmla="*/ 127322 w 891251"/>
                  <a:gd name="connsiteY25" fmla="*/ 740779 h 1111169"/>
                  <a:gd name="connsiteX26" fmla="*/ 92598 w 891251"/>
                  <a:gd name="connsiteY26" fmla="*/ 717630 h 1111169"/>
                  <a:gd name="connsiteX27" fmla="*/ 69448 w 891251"/>
                  <a:gd name="connsiteY27" fmla="*/ 694481 h 1111169"/>
                  <a:gd name="connsiteX28" fmla="*/ 0 w 891251"/>
                  <a:gd name="connsiteY28" fmla="*/ 648182 h 1111169"/>
                  <a:gd name="connsiteX29" fmla="*/ 23150 w 891251"/>
                  <a:gd name="connsiteY29" fmla="*/ 462987 h 1111169"/>
                  <a:gd name="connsiteX30" fmla="*/ 46299 w 891251"/>
                  <a:gd name="connsiteY30" fmla="*/ 393539 h 1111169"/>
                  <a:gd name="connsiteX31" fmla="*/ 23150 w 891251"/>
                  <a:gd name="connsiteY31" fmla="*/ 196769 h 1111169"/>
                  <a:gd name="connsiteX32" fmla="*/ 0 w 891251"/>
                  <a:gd name="connsiteY32" fmla="*/ 127321 h 1111169"/>
                  <a:gd name="connsiteX33" fmla="*/ 11575 w 891251"/>
                  <a:gd name="connsiteY33" fmla="*/ 23149 h 1111169"/>
                  <a:gd name="connsiteX34" fmla="*/ 46299 w 891251"/>
                  <a:gd name="connsiteY34" fmla="*/ 11574 h 1111169"/>
                  <a:gd name="connsiteX35" fmla="*/ 208345 w 891251"/>
                  <a:gd name="connsiteY35" fmla="*/ 0 h 1111169"/>
                  <a:gd name="connsiteX36" fmla="*/ 486137 w 891251"/>
                  <a:gd name="connsiteY36" fmla="*/ 11574 h 1111169"/>
                  <a:gd name="connsiteX37" fmla="*/ 613458 w 891251"/>
                  <a:gd name="connsiteY37" fmla="*/ 46298 h 1111169"/>
                  <a:gd name="connsiteX38" fmla="*/ 659757 w 891251"/>
                  <a:gd name="connsiteY38" fmla="*/ 57873 h 1111169"/>
                  <a:gd name="connsiteX39" fmla="*/ 844952 w 891251"/>
                  <a:gd name="connsiteY39" fmla="*/ 23149 h 1111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91251" h="1111169">
                    <a:moveTo>
                      <a:pt x="844952" y="23149"/>
                    </a:moveTo>
                    <a:cubicBezTo>
                      <a:pt x="873889" y="40511"/>
                      <a:pt x="839139" y="115945"/>
                      <a:pt x="833377" y="162045"/>
                    </a:cubicBezTo>
                    <a:cubicBezTo>
                      <a:pt x="831404" y="177830"/>
                      <a:pt x="821803" y="192436"/>
                      <a:pt x="821803" y="208344"/>
                    </a:cubicBezTo>
                    <a:cubicBezTo>
                      <a:pt x="821803" y="248245"/>
                      <a:pt x="835421" y="345885"/>
                      <a:pt x="844952" y="393539"/>
                    </a:cubicBezTo>
                    <a:cubicBezTo>
                      <a:pt x="853698" y="437268"/>
                      <a:pt x="864914" y="465000"/>
                      <a:pt x="879676" y="509286"/>
                    </a:cubicBezTo>
                    <a:lnTo>
                      <a:pt x="891251" y="544010"/>
                    </a:lnTo>
                    <a:cubicBezTo>
                      <a:pt x="887393" y="567159"/>
                      <a:pt x="887097" y="591194"/>
                      <a:pt x="879676" y="613458"/>
                    </a:cubicBezTo>
                    <a:cubicBezTo>
                      <a:pt x="867049" y="651340"/>
                      <a:pt x="849864" y="648883"/>
                      <a:pt x="821803" y="671331"/>
                    </a:cubicBezTo>
                    <a:cubicBezTo>
                      <a:pt x="764529" y="717150"/>
                      <a:pt x="835666" y="669043"/>
                      <a:pt x="775504" y="729205"/>
                    </a:cubicBezTo>
                    <a:cubicBezTo>
                      <a:pt x="765667" y="739042"/>
                      <a:pt x="752355" y="744638"/>
                      <a:pt x="740780" y="752354"/>
                    </a:cubicBezTo>
                    <a:cubicBezTo>
                      <a:pt x="733064" y="763929"/>
                      <a:pt x="727468" y="777241"/>
                      <a:pt x="717631" y="787078"/>
                    </a:cubicBezTo>
                    <a:cubicBezTo>
                      <a:pt x="707794" y="796915"/>
                      <a:pt x="693770" y="801537"/>
                      <a:pt x="682907" y="810227"/>
                    </a:cubicBezTo>
                    <a:cubicBezTo>
                      <a:pt x="674385" y="817044"/>
                      <a:pt x="667474" y="825660"/>
                      <a:pt x="659757" y="833377"/>
                    </a:cubicBezTo>
                    <a:lnTo>
                      <a:pt x="625033" y="937549"/>
                    </a:lnTo>
                    <a:cubicBezTo>
                      <a:pt x="621175" y="949124"/>
                      <a:pt x="615851" y="960309"/>
                      <a:pt x="613458" y="972273"/>
                    </a:cubicBezTo>
                    <a:cubicBezTo>
                      <a:pt x="609600" y="991564"/>
                      <a:pt x="606152" y="1010941"/>
                      <a:pt x="601884" y="1030146"/>
                    </a:cubicBezTo>
                    <a:cubicBezTo>
                      <a:pt x="598433" y="1045675"/>
                      <a:pt x="602387" y="1066092"/>
                      <a:pt x="590309" y="1076445"/>
                    </a:cubicBezTo>
                    <a:cubicBezTo>
                      <a:pt x="571782" y="1092325"/>
                      <a:pt x="544010" y="1091879"/>
                      <a:pt x="520861" y="1099595"/>
                    </a:cubicBezTo>
                    <a:lnTo>
                      <a:pt x="486137" y="1111169"/>
                    </a:lnTo>
                    <a:cubicBezTo>
                      <a:pt x="419742" y="1089039"/>
                      <a:pt x="479107" y="1114578"/>
                      <a:pt x="428264" y="1076445"/>
                    </a:cubicBezTo>
                    <a:cubicBezTo>
                      <a:pt x="406006" y="1059751"/>
                      <a:pt x="358815" y="1030146"/>
                      <a:pt x="358815" y="1030146"/>
                    </a:cubicBezTo>
                    <a:cubicBezTo>
                      <a:pt x="306464" y="951618"/>
                      <a:pt x="332190" y="980371"/>
                      <a:pt x="289367" y="937549"/>
                    </a:cubicBezTo>
                    <a:cubicBezTo>
                      <a:pt x="261848" y="854987"/>
                      <a:pt x="300869" y="954800"/>
                      <a:pt x="243069" y="868101"/>
                    </a:cubicBezTo>
                    <a:cubicBezTo>
                      <a:pt x="207793" y="815188"/>
                      <a:pt x="262911" y="843850"/>
                      <a:pt x="196770" y="821802"/>
                    </a:cubicBezTo>
                    <a:cubicBezTo>
                      <a:pt x="189053" y="814086"/>
                      <a:pt x="180437" y="807174"/>
                      <a:pt x="173620" y="798653"/>
                    </a:cubicBezTo>
                    <a:cubicBezTo>
                      <a:pt x="146883" y="765232"/>
                      <a:pt x="158373" y="765620"/>
                      <a:pt x="127322" y="740779"/>
                    </a:cubicBezTo>
                    <a:cubicBezTo>
                      <a:pt x="116459" y="732089"/>
                      <a:pt x="103461" y="726320"/>
                      <a:pt x="92598" y="717630"/>
                    </a:cubicBezTo>
                    <a:cubicBezTo>
                      <a:pt x="84076" y="710813"/>
                      <a:pt x="78528" y="700534"/>
                      <a:pt x="69448" y="694481"/>
                    </a:cubicBezTo>
                    <a:cubicBezTo>
                      <a:pt x="-14641" y="638421"/>
                      <a:pt x="53079" y="701259"/>
                      <a:pt x="0" y="648182"/>
                    </a:cubicBezTo>
                    <a:cubicBezTo>
                      <a:pt x="7765" y="555006"/>
                      <a:pt x="2064" y="533275"/>
                      <a:pt x="23150" y="462987"/>
                    </a:cubicBezTo>
                    <a:cubicBezTo>
                      <a:pt x="30162" y="439615"/>
                      <a:pt x="46299" y="393539"/>
                      <a:pt x="46299" y="393539"/>
                    </a:cubicBezTo>
                    <a:cubicBezTo>
                      <a:pt x="38691" y="294636"/>
                      <a:pt x="45284" y="270549"/>
                      <a:pt x="23150" y="196769"/>
                    </a:cubicBezTo>
                    <a:cubicBezTo>
                      <a:pt x="16138" y="173396"/>
                      <a:pt x="0" y="127321"/>
                      <a:pt x="0" y="127321"/>
                    </a:cubicBezTo>
                    <a:cubicBezTo>
                      <a:pt x="3858" y="92597"/>
                      <a:pt x="-1401" y="55588"/>
                      <a:pt x="11575" y="23149"/>
                    </a:cubicBezTo>
                    <a:cubicBezTo>
                      <a:pt x="16106" y="11821"/>
                      <a:pt x="34182" y="13000"/>
                      <a:pt x="46299" y="11574"/>
                    </a:cubicBezTo>
                    <a:cubicBezTo>
                      <a:pt x="100081" y="5247"/>
                      <a:pt x="154330" y="3858"/>
                      <a:pt x="208345" y="0"/>
                    </a:cubicBezTo>
                    <a:cubicBezTo>
                      <a:pt x="300942" y="3858"/>
                      <a:pt x="393679" y="5198"/>
                      <a:pt x="486137" y="11574"/>
                    </a:cubicBezTo>
                    <a:cubicBezTo>
                      <a:pt x="541423" y="15387"/>
                      <a:pt x="558234" y="32492"/>
                      <a:pt x="613458" y="46298"/>
                    </a:cubicBezTo>
                    <a:cubicBezTo>
                      <a:pt x="628891" y="50156"/>
                      <a:pt x="643874" y="56991"/>
                      <a:pt x="659757" y="57873"/>
                    </a:cubicBezTo>
                    <a:cubicBezTo>
                      <a:pt x="713689" y="60869"/>
                      <a:pt x="816015" y="5787"/>
                      <a:pt x="844952" y="23149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19202A40-A7AF-409C-A243-0619C5B4D642}"/>
                </a:ext>
              </a:extLst>
            </p:cNvPr>
            <p:cNvGrpSpPr/>
            <p:nvPr/>
          </p:nvGrpSpPr>
          <p:grpSpPr>
            <a:xfrm>
              <a:off x="6369457" y="2986259"/>
              <a:ext cx="579170" cy="524301"/>
              <a:chOff x="1114379" y="1338865"/>
              <a:chExt cx="579170" cy="524301"/>
            </a:xfrm>
          </p:grpSpPr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4D889C7-F22E-494C-802D-1B435A92DAC9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0" name="Picture 209">
                <a:extLst>
                  <a:ext uri="{FF2B5EF4-FFF2-40B4-BE49-F238E27FC236}">
                    <a16:creationId xmlns:a16="http://schemas.microsoft.com/office/drawing/2014/main" id="{69FFF071-ABC0-4E74-937C-0ACB89114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13" name="K in right thigh Group 90">
            <a:extLst>
              <a:ext uri="{FF2B5EF4-FFF2-40B4-BE49-F238E27FC236}">
                <a16:creationId xmlns:a16="http://schemas.microsoft.com/office/drawing/2014/main" id="{28F9387B-3570-4655-9ECC-DF61FBB682D4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4592620" y="198672"/>
            <a:chExt cx="6480000" cy="6480000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1940FCD6-0446-4D6D-B1A2-B3AD9BFB5E0E}"/>
                </a:ext>
              </a:extLst>
            </p:cNvPr>
            <p:cNvGrpSpPr/>
            <p:nvPr/>
          </p:nvGrpSpPr>
          <p:grpSpPr>
            <a:xfrm>
              <a:off x="4592620" y="198672"/>
              <a:ext cx="6480000" cy="6480000"/>
              <a:chOff x="3085090" y="189000"/>
              <a:chExt cx="6480000" cy="6480000"/>
            </a:xfrm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A5512AB2-7F80-4460-AA9D-C0D8CFC78C20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98D58AF7-C319-4C12-B2AA-68DAB4A78D4C}"/>
                  </a:ext>
                </a:extLst>
              </p:cNvPr>
              <p:cNvSpPr/>
              <p:nvPr/>
            </p:nvSpPr>
            <p:spPr>
              <a:xfrm>
                <a:off x="5435968" y="3579931"/>
                <a:ext cx="969633" cy="1145780"/>
              </a:xfrm>
              <a:custGeom>
                <a:avLst/>
                <a:gdLst>
                  <a:gd name="connsiteX0" fmla="*/ 509286 w 914400"/>
                  <a:gd name="connsiteY0" fmla="*/ 448 h 1031234"/>
                  <a:gd name="connsiteX1" fmla="*/ 601884 w 914400"/>
                  <a:gd name="connsiteY1" fmla="*/ 81471 h 1031234"/>
                  <a:gd name="connsiteX2" fmla="*/ 625033 w 914400"/>
                  <a:gd name="connsiteY2" fmla="*/ 116195 h 1031234"/>
                  <a:gd name="connsiteX3" fmla="*/ 682906 w 914400"/>
                  <a:gd name="connsiteY3" fmla="*/ 162494 h 1031234"/>
                  <a:gd name="connsiteX4" fmla="*/ 740780 w 914400"/>
                  <a:gd name="connsiteY4" fmla="*/ 231942 h 1031234"/>
                  <a:gd name="connsiteX5" fmla="*/ 775504 w 914400"/>
                  <a:gd name="connsiteY5" fmla="*/ 255091 h 1031234"/>
                  <a:gd name="connsiteX6" fmla="*/ 798653 w 914400"/>
                  <a:gd name="connsiteY6" fmla="*/ 278241 h 1031234"/>
                  <a:gd name="connsiteX7" fmla="*/ 833377 w 914400"/>
                  <a:gd name="connsiteY7" fmla="*/ 301390 h 1031234"/>
                  <a:gd name="connsiteX8" fmla="*/ 902825 w 914400"/>
                  <a:gd name="connsiteY8" fmla="*/ 382413 h 1031234"/>
                  <a:gd name="connsiteX9" fmla="*/ 914400 w 914400"/>
                  <a:gd name="connsiteY9" fmla="*/ 417137 h 1031234"/>
                  <a:gd name="connsiteX10" fmla="*/ 902825 w 914400"/>
                  <a:gd name="connsiteY10" fmla="*/ 475010 h 1031234"/>
                  <a:gd name="connsiteX11" fmla="*/ 879676 w 914400"/>
                  <a:gd name="connsiteY11" fmla="*/ 498160 h 1031234"/>
                  <a:gd name="connsiteX12" fmla="*/ 821803 w 914400"/>
                  <a:gd name="connsiteY12" fmla="*/ 544458 h 1031234"/>
                  <a:gd name="connsiteX13" fmla="*/ 763929 w 914400"/>
                  <a:gd name="connsiteY13" fmla="*/ 590757 h 1031234"/>
                  <a:gd name="connsiteX14" fmla="*/ 682906 w 914400"/>
                  <a:gd name="connsiteY14" fmla="*/ 648630 h 1031234"/>
                  <a:gd name="connsiteX15" fmla="*/ 625033 w 914400"/>
                  <a:gd name="connsiteY15" fmla="*/ 694929 h 1031234"/>
                  <a:gd name="connsiteX16" fmla="*/ 590309 w 914400"/>
                  <a:gd name="connsiteY16" fmla="*/ 706504 h 1031234"/>
                  <a:gd name="connsiteX17" fmla="*/ 544010 w 914400"/>
                  <a:gd name="connsiteY17" fmla="*/ 741228 h 1031234"/>
                  <a:gd name="connsiteX18" fmla="*/ 509286 w 914400"/>
                  <a:gd name="connsiteY18" fmla="*/ 752803 h 1031234"/>
                  <a:gd name="connsiteX19" fmla="*/ 474562 w 914400"/>
                  <a:gd name="connsiteY19" fmla="*/ 787527 h 1031234"/>
                  <a:gd name="connsiteX20" fmla="*/ 439838 w 914400"/>
                  <a:gd name="connsiteY20" fmla="*/ 810676 h 1031234"/>
                  <a:gd name="connsiteX21" fmla="*/ 405114 w 914400"/>
                  <a:gd name="connsiteY21" fmla="*/ 845400 h 1031234"/>
                  <a:gd name="connsiteX22" fmla="*/ 370390 w 914400"/>
                  <a:gd name="connsiteY22" fmla="*/ 868549 h 1031234"/>
                  <a:gd name="connsiteX23" fmla="*/ 347241 w 914400"/>
                  <a:gd name="connsiteY23" fmla="*/ 891699 h 1031234"/>
                  <a:gd name="connsiteX24" fmla="*/ 312517 w 914400"/>
                  <a:gd name="connsiteY24" fmla="*/ 903274 h 1031234"/>
                  <a:gd name="connsiteX25" fmla="*/ 300942 w 914400"/>
                  <a:gd name="connsiteY25" fmla="*/ 984296 h 1031234"/>
                  <a:gd name="connsiteX26" fmla="*/ 289367 w 914400"/>
                  <a:gd name="connsiteY26" fmla="*/ 1030595 h 1031234"/>
                  <a:gd name="connsiteX27" fmla="*/ 243069 w 914400"/>
                  <a:gd name="connsiteY27" fmla="*/ 961147 h 1031234"/>
                  <a:gd name="connsiteX28" fmla="*/ 208344 w 914400"/>
                  <a:gd name="connsiteY28" fmla="*/ 937998 h 1031234"/>
                  <a:gd name="connsiteX29" fmla="*/ 0 w 914400"/>
                  <a:gd name="connsiteY29" fmla="*/ 903274 h 1031234"/>
                  <a:gd name="connsiteX30" fmla="*/ 46299 w 914400"/>
                  <a:gd name="connsiteY30" fmla="*/ 833825 h 1031234"/>
                  <a:gd name="connsiteX31" fmla="*/ 69448 w 914400"/>
                  <a:gd name="connsiteY31" fmla="*/ 799101 h 1031234"/>
                  <a:gd name="connsiteX32" fmla="*/ 127322 w 914400"/>
                  <a:gd name="connsiteY32" fmla="*/ 741228 h 1031234"/>
                  <a:gd name="connsiteX33" fmla="*/ 150471 w 914400"/>
                  <a:gd name="connsiteY33" fmla="*/ 694929 h 1031234"/>
                  <a:gd name="connsiteX34" fmla="*/ 173620 w 914400"/>
                  <a:gd name="connsiteY34" fmla="*/ 660205 h 1031234"/>
                  <a:gd name="connsiteX35" fmla="*/ 196770 w 914400"/>
                  <a:gd name="connsiteY35" fmla="*/ 590757 h 1031234"/>
                  <a:gd name="connsiteX36" fmla="*/ 219919 w 914400"/>
                  <a:gd name="connsiteY36" fmla="*/ 556033 h 1031234"/>
                  <a:gd name="connsiteX37" fmla="*/ 243069 w 914400"/>
                  <a:gd name="connsiteY37" fmla="*/ 475010 h 1031234"/>
                  <a:gd name="connsiteX38" fmla="*/ 254643 w 914400"/>
                  <a:gd name="connsiteY38" fmla="*/ 440286 h 1031234"/>
                  <a:gd name="connsiteX39" fmla="*/ 300942 w 914400"/>
                  <a:gd name="connsiteY39" fmla="*/ 231942 h 1031234"/>
                  <a:gd name="connsiteX40" fmla="*/ 324091 w 914400"/>
                  <a:gd name="connsiteY40" fmla="*/ 197218 h 1031234"/>
                  <a:gd name="connsiteX41" fmla="*/ 358815 w 914400"/>
                  <a:gd name="connsiteY41" fmla="*/ 139344 h 1031234"/>
                  <a:gd name="connsiteX42" fmla="*/ 370390 w 914400"/>
                  <a:gd name="connsiteY42" fmla="*/ 104620 h 1031234"/>
                  <a:gd name="connsiteX43" fmla="*/ 439838 w 914400"/>
                  <a:gd name="connsiteY43" fmla="*/ 46747 h 1031234"/>
                  <a:gd name="connsiteX44" fmla="*/ 509286 w 914400"/>
                  <a:gd name="connsiteY44" fmla="*/ 448 h 10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14400" h="1031234">
                    <a:moveTo>
                      <a:pt x="509286" y="448"/>
                    </a:moveTo>
                    <a:cubicBezTo>
                      <a:pt x="536294" y="6235"/>
                      <a:pt x="575788" y="50155"/>
                      <a:pt x="601884" y="81471"/>
                    </a:cubicBezTo>
                    <a:cubicBezTo>
                      <a:pt x="610790" y="92158"/>
                      <a:pt x="615196" y="106358"/>
                      <a:pt x="625033" y="116195"/>
                    </a:cubicBezTo>
                    <a:cubicBezTo>
                      <a:pt x="685202" y="176364"/>
                      <a:pt x="637083" y="105214"/>
                      <a:pt x="682906" y="162494"/>
                    </a:cubicBezTo>
                    <a:cubicBezTo>
                      <a:pt x="719322" y="208014"/>
                      <a:pt x="691294" y="190704"/>
                      <a:pt x="740780" y="231942"/>
                    </a:cubicBezTo>
                    <a:cubicBezTo>
                      <a:pt x="751467" y="240848"/>
                      <a:pt x="764641" y="246401"/>
                      <a:pt x="775504" y="255091"/>
                    </a:cubicBezTo>
                    <a:cubicBezTo>
                      <a:pt x="784025" y="261908"/>
                      <a:pt x="790132" y="271424"/>
                      <a:pt x="798653" y="278241"/>
                    </a:cubicBezTo>
                    <a:cubicBezTo>
                      <a:pt x="809516" y="286931"/>
                      <a:pt x="822815" y="292337"/>
                      <a:pt x="833377" y="301390"/>
                    </a:cubicBezTo>
                    <a:cubicBezTo>
                      <a:pt x="858297" y="322750"/>
                      <a:pt x="887466" y="351694"/>
                      <a:pt x="902825" y="382413"/>
                    </a:cubicBezTo>
                    <a:cubicBezTo>
                      <a:pt x="908281" y="393326"/>
                      <a:pt x="910542" y="405562"/>
                      <a:pt x="914400" y="417137"/>
                    </a:cubicBezTo>
                    <a:cubicBezTo>
                      <a:pt x="910542" y="436428"/>
                      <a:pt x="910575" y="456928"/>
                      <a:pt x="902825" y="475010"/>
                    </a:cubicBezTo>
                    <a:cubicBezTo>
                      <a:pt x="898526" y="485040"/>
                      <a:pt x="886493" y="489638"/>
                      <a:pt x="879676" y="498160"/>
                    </a:cubicBezTo>
                    <a:cubicBezTo>
                      <a:pt x="841601" y="545755"/>
                      <a:pt x="876879" y="526100"/>
                      <a:pt x="821803" y="544458"/>
                    </a:cubicBezTo>
                    <a:cubicBezTo>
                      <a:pt x="754452" y="611809"/>
                      <a:pt x="851537" y="517750"/>
                      <a:pt x="763929" y="590757"/>
                    </a:cubicBezTo>
                    <a:cubicBezTo>
                      <a:pt x="693542" y="649413"/>
                      <a:pt x="768578" y="605795"/>
                      <a:pt x="682906" y="648630"/>
                    </a:cubicBezTo>
                    <a:cubicBezTo>
                      <a:pt x="661373" y="670164"/>
                      <a:pt x="654238" y="680327"/>
                      <a:pt x="625033" y="694929"/>
                    </a:cubicBezTo>
                    <a:cubicBezTo>
                      <a:pt x="614120" y="700385"/>
                      <a:pt x="601884" y="702646"/>
                      <a:pt x="590309" y="706504"/>
                    </a:cubicBezTo>
                    <a:cubicBezTo>
                      <a:pt x="574876" y="718079"/>
                      <a:pt x="560759" y="731657"/>
                      <a:pt x="544010" y="741228"/>
                    </a:cubicBezTo>
                    <a:cubicBezTo>
                      <a:pt x="533417" y="747281"/>
                      <a:pt x="519438" y="746035"/>
                      <a:pt x="509286" y="752803"/>
                    </a:cubicBezTo>
                    <a:cubicBezTo>
                      <a:pt x="495666" y="761883"/>
                      <a:pt x="487137" y="777048"/>
                      <a:pt x="474562" y="787527"/>
                    </a:cubicBezTo>
                    <a:cubicBezTo>
                      <a:pt x="463875" y="796433"/>
                      <a:pt x="450525" y="801770"/>
                      <a:pt x="439838" y="810676"/>
                    </a:cubicBezTo>
                    <a:cubicBezTo>
                      <a:pt x="427263" y="821155"/>
                      <a:pt x="417689" y="834921"/>
                      <a:pt x="405114" y="845400"/>
                    </a:cubicBezTo>
                    <a:cubicBezTo>
                      <a:pt x="394427" y="854306"/>
                      <a:pt x="381253" y="859859"/>
                      <a:pt x="370390" y="868549"/>
                    </a:cubicBezTo>
                    <a:cubicBezTo>
                      <a:pt x="361869" y="875366"/>
                      <a:pt x="356599" y="886084"/>
                      <a:pt x="347241" y="891699"/>
                    </a:cubicBezTo>
                    <a:cubicBezTo>
                      <a:pt x="336779" y="897976"/>
                      <a:pt x="324092" y="899416"/>
                      <a:pt x="312517" y="903274"/>
                    </a:cubicBezTo>
                    <a:cubicBezTo>
                      <a:pt x="308659" y="930281"/>
                      <a:pt x="305822" y="957455"/>
                      <a:pt x="300942" y="984296"/>
                    </a:cubicBezTo>
                    <a:cubicBezTo>
                      <a:pt x="298096" y="999947"/>
                      <a:pt x="304137" y="1036503"/>
                      <a:pt x="289367" y="1030595"/>
                    </a:cubicBezTo>
                    <a:cubicBezTo>
                      <a:pt x="263535" y="1020262"/>
                      <a:pt x="266219" y="976579"/>
                      <a:pt x="243069" y="961147"/>
                    </a:cubicBezTo>
                    <a:cubicBezTo>
                      <a:pt x="231494" y="953431"/>
                      <a:pt x="221056" y="943648"/>
                      <a:pt x="208344" y="937998"/>
                    </a:cubicBezTo>
                    <a:cubicBezTo>
                      <a:pt x="129748" y="903066"/>
                      <a:pt x="96716" y="911333"/>
                      <a:pt x="0" y="903274"/>
                    </a:cubicBezTo>
                    <a:cubicBezTo>
                      <a:pt x="20342" y="842248"/>
                      <a:pt x="-1870" y="891628"/>
                      <a:pt x="46299" y="833825"/>
                    </a:cubicBezTo>
                    <a:cubicBezTo>
                      <a:pt x="55205" y="823138"/>
                      <a:pt x="60288" y="809570"/>
                      <a:pt x="69448" y="799101"/>
                    </a:cubicBezTo>
                    <a:cubicBezTo>
                      <a:pt x="87413" y="778569"/>
                      <a:pt x="127322" y="741228"/>
                      <a:pt x="127322" y="741228"/>
                    </a:cubicBezTo>
                    <a:cubicBezTo>
                      <a:pt x="135038" y="725795"/>
                      <a:pt x="141910" y="709910"/>
                      <a:pt x="150471" y="694929"/>
                    </a:cubicBezTo>
                    <a:cubicBezTo>
                      <a:pt x="157373" y="682851"/>
                      <a:pt x="167970" y="672917"/>
                      <a:pt x="173620" y="660205"/>
                    </a:cubicBezTo>
                    <a:cubicBezTo>
                      <a:pt x="183530" y="637907"/>
                      <a:pt x="183235" y="611060"/>
                      <a:pt x="196770" y="590757"/>
                    </a:cubicBezTo>
                    <a:cubicBezTo>
                      <a:pt x="204486" y="579182"/>
                      <a:pt x="213698" y="568475"/>
                      <a:pt x="219919" y="556033"/>
                    </a:cubicBezTo>
                    <a:cubicBezTo>
                      <a:pt x="229170" y="537531"/>
                      <a:pt x="238124" y="492318"/>
                      <a:pt x="243069" y="475010"/>
                    </a:cubicBezTo>
                    <a:cubicBezTo>
                      <a:pt x="246421" y="463279"/>
                      <a:pt x="252250" y="452250"/>
                      <a:pt x="254643" y="440286"/>
                    </a:cubicBezTo>
                    <a:cubicBezTo>
                      <a:pt x="258244" y="422282"/>
                      <a:pt x="275199" y="270557"/>
                      <a:pt x="300942" y="231942"/>
                    </a:cubicBezTo>
                    <a:cubicBezTo>
                      <a:pt x="308658" y="220367"/>
                      <a:pt x="317870" y="209660"/>
                      <a:pt x="324091" y="197218"/>
                    </a:cubicBezTo>
                    <a:cubicBezTo>
                      <a:pt x="354142" y="137115"/>
                      <a:pt x="313600" y="184561"/>
                      <a:pt x="358815" y="139344"/>
                    </a:cubicBezTo>
                    <a:cubicBezTo>
                      <a:pt x="362673" y="127769"/>
                      <a:pt x="363622" y="114772"/>
                      <a:pt x="370390" y="104620"/>
                    </a:cubicBezTo>
                    <a:cubicBezTo>
                      <a:pt x="393957" y="69270"/>
                      <a:pt x="409335" y="71149"/>
                      <a:pt x="439838" y="46747"/>
                    </a:cubicBezTo>
                    <a:cubicBezTo>
                      <a:pt x="439855" y="46733"/>
                      <a:pt x="482278" y="-5339"/>
                      <a:pt x="509286" y="448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37E59A5C-61A0-4ABE-986C-31AFCCBFCCF5}"/>
                </a:ext>
              </a:extLst>
            </p:cNvPr>
            <p:cNvGrpSpPr/>
            <p:nvPr/>
          </p:nvGrpSpPr>
          <p:grpSpPr>
            <a:xfrm>
              <a:off x="7314889" y="3805197"/>
              <a:ext cx="579170" cy="524301"/>
              <a:chOff x="1114379" y="1338865"/>
              <a:chExt cx="579170" cy="524301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329F989B-1CFA-41D2-91AF-0B2CD430C0CA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7" name="Picture 216">
                <a:extLst>
                  <a:ext uri="{FF2B5EF4-FFF2-40B4-BE49-F238E27FC236}">
                    <a16:creationId xmlns:a16="http://schemas.microsoft.com/office/drawing/2014/main" id="{D14B15D8-0ADF-49F3-B001-A4CE3E239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20" name="K in right leg Group 91">
            <a:extLst>
              <a:ext uri="{FF2B5EF4-FFF2-40B4-BE49-F238E27FC236}">
                <a16:creationId xmlns:a16="http://schemas.microsoft.com/office/drawing/2014/main" id="{D8D682AF-3933-430F-9B40-216B19D3A684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2609775" y="632443"/>
            <a:chExt cx="6480000" cy="6480000"/>
          </a:xfrm>
        </p:grpSpPr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87ACCE6D-C491-40A5-A05F-64D2696B1918}"/>
                </a:ext>
              </a:extLst>
            </p:cNvPr>
            <p:cNvGrpSpPr/>
            <p:nvPr/>
          </p:nvGrpSpPr>
          <p:grpSpPr>
            <a:xfrm>
              <a:off x="2609775" y="632443"/>
              <a:ext cx="6480000" cy="6480000"/>
              <a:chOff x="3085090" y="189000"/>
              <a:chExt cx="6480000" cy="6480000"/>
            </a:xfrm>
          </p:grpSpPr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AEC7F8D3-5D36-4E45-B3A5-38E76DB42044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289F7A12-6A1F-45DB-886D-4AE70F28AB03}"/>
                  </a:ext>
                </a:extLst>
              </p:cNvPr>
              <p:cNvSpPr/>
              <p:nvPr/>
            </p:nvSpPr>
            <p:spPr>
              <a:xfrm>
                <a:off x="4500897" y="4502552"/>
                <a:ext cx="1266251" cy="1365813"/>
              </a:xfrm>
              <a:custGeom>
                <a:avLst/>
                <a:gdLst>
                  <a:gd name="connsiteX0" fmla="*/ 965309 w 1266251"/>
                  <a:gd name="connsiteY0" fmla="*/ 0 h 1365813"/>
                  <a:gd name="connsiteX1" fmla="*/ 1000033 w 1266251"/>
                  <a:gd name="connsiteY1" fmla="*/ 57873 h 1365813"/>
                  <a:gd name="connsiteX2" fmla="*/ 1034757 w 1266251"/>
                  <a:gd name="connsiteY2" fmla="*/ 69448 h 1365813"/>
                  <a:gd name="connsiteX3" fmla="*/ 1092630 w 1266251"/>
                  <a:gd name="connsiteY3" fmla="*/ 104172 h 1365813"/>
                  <a:gd name="connsiteX4" fmla="*/ 1254676 w 1266251"/>
                  <a:gd name="connsiteY4" fmla="*/ 127321 h 1365813"/>
                  <a:gd name="connsiteX5" fmla="*/ 1266251 w 1266251"/>
                  <a:gd name="connsiteY5" fmla="*/ 162045 h 1365813"/>
                  <a:gd name="connsiteX6" fmla="*/ 1243101 w 1266251"/>
                  <a:gd name="connsiteY6" fmla="*/ 289367 h 1365813"/>
                  <a:gd name="connsiteX7" fmla="*/ 1219952 w 1266251"/>
                  <a:gd name="connsiteY7" fmla="*/ 324091 h 1365813"/>
                  <a:gd name="connsiteX8" fmla="*/ 1208377 w 1266251"/>
                  <a:gd name="connsiteY8" fmla="*/ 358815 h 1365813"/>
                  <a:gd name="connsiteX9" fmla="*/ 1173653 w 1266251"/>
                  <a:gd name="connsiteY9" fmla="*/ 381964 h 1365813"/>
                  <a:gd name="connsiteX10" fmla="*/ 1127354 w 1266251"/>
                  <a:gd name="connsiteY10" fmla="*/ 428263 h 1365813"/>
                  <a:gd name="connsiteX11" fmla="*/ 1104205 w 1266251"/>
                  <a:gd name="connsiteY11" fmla="*/ 451413 h 1365813"/>
                  <a:gd name="connsiteX12" fmla="*/ 1000033 w 1266251"/>
                  <a:gd name="connsiteY12" fmla="*/ 486137 h 1365813"/>
                  <a:gd name="connsiteX13" fmla="*/ 965309 w 1266251"/>
                  <a:gd name="connsiteY13" fmla="*/ 497711 h 1365813"/>
                  <a:gd name="connsiteX14" fmla="*/ 942159 w 1266251"/>
                  <a:gd name="connsiteY14" fmla="*/ 520861 h 1365813"/>
                  <a:gd name="connsiteX15" fmla="*/ 872711 w 1266251"/>
                  <a:gd name="connsiteY15" fmla="*/ 567159 h 1365813"/>
                  <a:gd name="connsiteX16" fmla="*/ 849562 w 1266251"/>
                  <a:gd name="connsiteY16" fmla="*/ 590309 h 1365813"/>
                  <a:gd name="connsiteX17" fmla="*/ 837987 w 1266251"/>
                  <a:gd name="connsiteY17" fmla="*/ 625033 h 1365813"/>
                  <a:gd name="connsiteX18" fmla="*/ 803263 w 1266251"/>
                  <a:gd name="connsiteY18" fmla="*/ 648182 h 1365813"/>
                  <a:gd name="connsiteX19" fmla="*/ 780114 w 1266251"/>
                  <a:gd name="connsiteY19" fmla="*/ 671332 h 1365813"/>
                  <a:gd name="connsiteX20" fmla="*/ 733815 w 1266251"/>
                  <a:gd name="connsiteY20" fmla="*/ 717630 h 1365813"/>
                  <a:gd name="connsiteX21" fmla="*/ 687516 w 1266251"/>
                  <a:gd name="connsiteY21" fmla="*/ 763929 h 1365813"/>
                  <a:gd name="connsiteX22" fmla="*/ 664367 w 1266251"/>
                  <a:gd name="connsiteY22" fmla="*/ 798653 h 1365813"/>
                  <a:gd name="connsiteX23" fmla="*/ 629643 w 1266251"/>
                  <a:gd name="connsiteY23" fmla="*/ 833377 h 1365813"/>
                  <a:gd name="connsiteX24" fmla="*/ 618068 w 1266251"/>
                  <a:gd name="connsiteY24" fmla="*/ 868101 h 1365813"/>
                  <a:gd name="connsiteX25" fmla="*/ 629643 w 1266251"/>
                  <a:gd name="connsiteY25" fmla="*/ 1041721 h 1365813"/>
                  <a:gd name="connsiteX26" fmla="*/ 456023 w 1266251"/>
                  <a:gd name="connsiteY26" fmla="*/ 1053296 h 1365813"/>
                  <a:gd name="connsiteX27" fmla="*/ 375000 w 1266251"/>
                  <a:gd name="connsiteY27" fmla="*/ 1076445 h 1365813"/>
                  <a:gd name="connsiteX28" fmla="*/ 270828 w 1266251"/>
                  <a:gd name="connsiteY28" fmla="*/ 1169043 h 1365813"/>
                  <a:gd name="connsiteX29" fmla="*/ 247678 w 1266251"/>
                  <a:gd name="connsiteY29" fmla="*/ 1192192 h 1365813"/>
                  <a:gd name="connsiteX30" fmla="*/ 201380 w 1266251"/>
                  <a:gd name="connsiteY30" fmla="*/ 1250066 h 1365813"/>
                  <a:gd name="connsiteX31" fmla="*/ 155081 w 1266251"/>
                  <a:gd name="connsiteY31" fmla="*/ 1307939 h 1365813"/>
                  <a:gd name="connsiteX32" fmla="*/ 62484 w 1266251"/>
                  <a:gd name="connsiteY32" fmla="*/ 1365813 h 1365813"/>
                  <a:gd name="connsiteX33" fmla="*/ 4610 w 1266251"/>
                  <a:gd name="connsiteY33" fmla="*/ 1354238 h 1365813"/>
                  <a:gd name="connsiteX34" fmla="*/ 16185 w 1266251"/>
                  <a:gd name="connsiteY34" fmla="*/ 1238491 h 1365813"/>
                  <a:gd name="connsiteX35" fmla="*/ 74058 w 1266251"/>
                  <a:gd name="connsiteY35" fmla="*/ 1134319 h 1365813"/>
                  <a:gd name="connsiteX36" fmla="*/ 120357 w 1266251"/>
                  <a:gd name="connsiteY36" fmla="*/ 1088020 h 1365813"/>
                  <a:gd name="connsiteX37" fmla="*/ 166656 w 1266251"/>
                  <a:gd name="connsiteY37" fmla="*/ 1018572 h 1365813"/>
                  <a:gd name="connsiteX38" fmla="*/ 178230 w 1266251"/>
                  <a:gd name="connsiteY38" fmla="*/ 983848 h 1365813"/>
                  <a:gd name="connsiteX39" fmla="*/ 259253 w 1266251"/>
                  <a:gd name="connsiteY39" fmla="*/ 925975 h 1365813"/>
                  <a:gd name="connsiteX40" fmla="*/ 305552 w 1266251"/>
                  <a:gd name="connsiteY40" fmla="*/ 868101 h 1365813"/>
                  <a:gd name="connsiteX41" fmla="*/ 328701 w 1266251"/>
                  <a:gd name="connsiteY41" fmla="*/ 798653 h 1365813"/>
                  <a:gd name="connsiteX42" fmla="*/ 340276 w 1266251"/>
                  <a:gd name="connsiteY42" fmla="*/ 763929 h 1365813"/>
                  <a:gd name="connsiteX43" fmla="*/ 363425 w 1266251"/>
                  <a:gd name="connsiteY43" fmla="*/ 729205 h 1365813"/>
                  <a:gd name="connsiteX44" fmla="*/ 409724 w 1266251"/>
                  <a:gd name="connsiteY44" fmla="*/ 682906 h 1365813"/>
                  <a:gd name="connsiteX45" fmla="*/ 456023 w 1266251"/>
                  <a:gd name="connsiteY45" fmla="*/ 613458 h 1365813"/>
                  <a:gd name="connsiteX46" fmla="*/ 513896 w 1266251"/>
                  <a:gd name="connsiteY46" fmla="*/ 532435 h 1365813"/>
                  <a:gd name="connsiteX47" fmla="*/ 537046 w 1266251"/>
                  <a:gd name="connsiteY47" fmla="*/ 509286 h 1365813"/>
                  <a:gd name="connsiteX48" fmla="*/ 606494 w 1266251"/>
                  <a:gd name="connsiteY48" fmla="*/ 474562 h 1365813"/>
                  <a:gd name="connsiteX49" fmla="*/ 664367 w 1266251"/>
                  <a:gd name="connsiteY49" fmla="*/ 405114 h 1365813"/>
                  <a:gd name="connsiteX50" fmla="*/ 687516 w 1266251"/>
                  <a:gd name="connsiteY50" fmla="*/ 381964 h 1365813"/>
                  <a:gd name="connsiteX51" fmla="*/ 733815 w 1266251"/>
                  <a:gd name="connsiteY51" fmla="*/ 312516 h 1365813"/>
                  <a:gd name="connsiteX52" fmla="*/ 780114 w 1266251"/>
                  <a:gd name="connsiteY52" fmla="*/ 243068 h 1365813"/>
                  <a:gd name="connsiteX53" fmla="*/ 826413 w 1266251"/>
                  <a:gd name="connsiteY53" fmla="*/ 185195 h 1365813"/>
                  <a:gd name="connsiteX54" fmla="*/ 849562 w 1266251"/>
                  <a:gd name="connsiteY54" fmla="*/ 150471 h 1365813"/>
                  <a:gd name="connsiteX55" fmla="*/ 872711 w 1266251"/>
                  <a:gd name="connsiteY55" fmla="*/ 127321 h 1365813"/>
                  <a:gd name="connsiteX56" fmla="*/ 919010 w 1266251"/>
                  <a:gd name="connsiteY56" fmla="*/ 57873 h 1365813"/>
                  <a:gd name="connsiteX57" fmla="*/ 942159 w 1266251"/>
                  <a:gd name="connsiteY57" fmla="*/ 23149 h 1365813"/>
                  <a:gd name="connsiteX58" fmla="*/ 965309 w 1266251"/>
                  <a:gd name="connsiteY58" fmla="*/ 0 h 13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266251" h="1365813">
                    <a:moveTo>
                      <a:pt x="965309" y="0"/>
                    </a:moveTo>
                    <a:cubicBezTo>
                      <a:pt x="976884" y="19291"/>
                      <a:pt x="984125" y="41965"/>
                      <a:pt x="1000033" y="57873"/>
                    </a:cubicBezTo>
                    <a:cubicBezTo>
                      <a:pt x="1008660" y="66500"/>
                      <a:pt x="1023844" y="63992"/>
                      <a:pt x="1034757" y="69448"/>
                    </a:cubicBezTo>
                    <a:cubicBezTo>
                      <a:pt x="1054879" y="79509"/>
                      <a:pt x="1072508" y="94111"/>
                      <a:pt x="1092630" y="104172"/>
                    </a:cubicBezTo>
                    <a:cubicBezTo>
                      <a:pt x="1137167" y="126440"/>
                      <a:pt x="1222141" y="124363"/>
                      <a:pt x="1254676" y="127321"/>
                    </a:cubicBezTo>
                    <a:cubicBezTo>
                      <a:pt x="1258534" y="138896"/>
                      <a:pt x="1266251" y="149844"/>
                      <a:pt x="1266251" y="162045"/>
                    </a:cubicBezTo>
                    <a:cubicBezTo>
                      <a:pt x="1266251" y="174563"/>
                      <a:pt x="1253232" y="265728"/>
                      <a:pt x="1243101" y="289367"/>
                    </a:cubicBezTo>
                    <a:cubicBezTo>
                      <a:pt x="1237621" y="302153"/>
                      <a:pt x="1226173" y="311649"/>
                      <a:pt x="1219952" y="324091"/>
                    </a:cubicBezTo>
                    <a:cubicBezTo>
                      <a:pt x="1214496" y="335004"/>
                      <a:pt x="1215999" y="349288"/>
                      <a:pt x="1208377" y="358815"/>
                    </a:cubicBezTo>
                    <a:cubicBezTo>
                      <a:pt x="1199687" y="369678"/>
                      <a:pt x="1184215" y="372911"/>
                      <a:pt x="1173653" y="381964"/>
                    </a:cubicBezTo>
                    <a:cubicBezTo>
                      <a:pt x="1157082" y="396168"/>
                      <a:pt x="1142787" y="412830"/>
                      <a:pt x="1127354" y="428263"/>
                    </a:cubicBezTo>
                    <a:cubicBezTo>
                      <a:pt x="1119638" y="435980"/>
                      <a:pt x="1114558" y="447962"/>
                      <a:pt x="1104205" y="451413"/>
                    </a:cubicBezTo>
                    <a:lnTo>
                      <a:pt x="1000033" y="486137"/>
                    </a:lnTo>
                    <a:lnTo>
                      <a:pt x="965309" y="497711"/>
                    </a:lnTo>
                    <a:cubicBezTo>
                      <a:pt x="957592" y="505428"/>
                      <a:pt x="950889" y="514313"/>
                      <a:pt x="942159" y="520861"/>
                    </a:cubicBezTo>
                    <a:cubicBezTo>
                      <a:pt x="919901" y="537554"/>
                      <a:pt x="892384" y="547486"/>
                      <a:pt x="872711" y="567159"/>
                    </a:cubicBezTo>
                    <a:lnTo>
                      <a:pt x="849562" y="590309"/>
                    </a:lnTo>
                    <a:cubicBezTo>
                      <a:pt x="845704" y="601884"/>
                      <a:pt x="845609" y="615506"/>
                      <a:pt x="837987" y="625033"/>
                    </a:cubicBezTo>
                    <a:cubicBezTo>
                      <a:pt x="829297" y="635896"/>
                      <a:pt x="814126" y="639492"/>
                      <a:pt x="803263" y="648182"/>
                    </a:cubicBezTo>
                    <a:cubicBezTo>
                      <a:pt x="794742" y="654999"/>
                      <a:pt x="787830" y="663615"/>
                      <a:pt x="780114" y="671332"/>
                    </a:cubicBezTo>
                    <a:cubicBezTo>
                      <a:pt x="749247" y="763930"/>
                      <a:pt x="795547" y="655899"/>
                      <a:pt x="733815" y="717630"/>
                    </a:cubicBezTo>
                    <a:cubicBezTo>
                      <a:pt x="672081" y="779363"/>
                      <a:pt x="780115" y="733062"/>
                      <a:pt x="687516" y="763929"/>
                    </a:cubicBezTo>
                    <a:cubicBezTo>
                      <a:pt x="679800" y="775504"/>
                      <a:pt x="673273" y="787966"/>
                      <a:pt x="664367" y="798653"/>
                    </a:cubicBezTo>
                    <a:cubicBezTo>
                      <a:pt x="653888" y="811228"/>
                      <a:pt x="638723" y="819757"/>
                      <a:pt x="629643" y="833377"/>
                    </a:cubicBezTo>
                    <a:cubicBezTo>
                      <a:pt x="622875" y="843529"/>
                      <a:pt x="621926" y="856526"/>
                      <a:pt x="618068" y="868101"/>
                    </a:cubicBezTo>
                    <a:cubicBezTo>
                      <a:pt x="629241" y="901618"/>
                      <a:pt x="676881" y="1012197"/>
                      <a:pt x="629643" y="1041721"/>
                    </a:cubicBezTo>
                    <a:cubicBezTo>
                      <a:pt x="580458" y="1072462"/>
                      <a:pt x="513896" y="1049438"/>
                      <a:pt x="456023" y="1053296"/>
                    </a:cubicBezTo>
                    <a:cubicBezTo>
                      <a:pt x="441195" y="1057003"/>
                      <a:pt x="391601" y="1068145"/>
                      <a:pt x="375000" y="1076445"/>
                    </a:cubicBezTo>
                    <a:cubicBezTo>
                      <a:pt x="333693" y="1097098"/>
                      <a:pt x="301500" y="1138371"/>
                      <a:pt x="270828" y="1169043"/>
                    </a:cubicBezTo>
                    <a:cubicBezTo>
                      <a:pt x="263111" y="1176759"/>
                      <a:pt x="253731" y="1183112"/>
                      <a:pt x="247678" y="1192192"/>
                    </a:cubicBezTo>
                    <a:cubicBezTo>
                      <a:pt x="218476" y="1235996"/>
                      <a:pt x="234365" y="1217079"/>
                      <a:pt x="201380" y="1250066"/>
                    </a:cubicBezTo>
                    <a:cubicBezTo>
                      <a:pt x="181907" y="1308483"/>
                      <a:pt x="203946" y="1266055"/>
                      <a:pt x="155081" y="1307939"/>
                    </a:cubicBezTo>
                    <a:cubicBezTo>
                      <a:pt x="83992" y="1368872"/>
                      <a:pt x="139825" y="1346477"/>
                      <a:pt x="62484" y="1365813"/>
                    </a:cubicBezTo>
                    <a:cubicBezTo>
                      <a:pt x="43193" y="1361955"/>
                      <a:pt x="11333" y="1372727"/>
                      <a:pt x="4610" y="1354238"/>
                    </a:cubicBezTo>
                    <a:cubicBezTo>
                      <a:pt x="-8641" y="1317798"/>
                      <a:pt x="10289" y="1276815"/>
                      <a:pt x="16185" y="1238491"/>
                    </a:cubicBezTo>
                    <a:cubicBezTo>
                      <a:pt x="21478" y="1204087"/>
                      <a:pt x="55376" y="1153001"/>
                      <a:pt x="74058" y="1134319"/>
                    </a:cubicBezTo>
                    <a:cubicBezTo>
                      <a:pt x="89491" y="1118886"/>
                      <a:pt x="108250" y="1106180"/>
                      <a:pt x="120357" y="1088020"/>
                    </a:cubicBezTo>
                    <a:lnTo>
                      <a:pt x="166656" y="1018572"/>
                    </a:lnTo>
                    <a:cubicBezTo>
                      <a:pt x="170514" y="1006997"/>
                      <a:pt x="171139" y="993776"/>
                      <a:pt x="178230" y="983848"/>
                    </a:cubicBezTo>
                    <a:cubicBezTo>
                      <a:pt x="212559" y="935787"/>
                      <a:pt x="215337" y="940613"/>
                      <a:pt x="259253" y="925975"/>
                    </a:cubicBezTo>
                    <a:cubicBezTo>
                      <a:pt x="278494" y="906734"/>
                      <a:pt x="293871" y="894384"/>
                      <a:pt x="305552" y="868101"/>
                    </a:cubicBezTo>
                    <a:cubicBezTo>
                      <a:pt x="315462" y="845803"/>
                      <a:pt x="320985" y="821802"/>
                      <a:pt x="328701" y="798653"/>
                    </a:cubicBezTo>
                    <a:cubicBezTo>
                      <a:pt x="332559" y="787078"/>
                      <a:pt x="333508" y="774081"/>
                      <a:pt x="340276" y="763929"/>
                    </a:cubicBezTo>
                    <a:cubicBezTo>
                      <a:pt x="347992" y="752354"/>
                      <a:pt x="354372" y="739767"/>
                      <a:pt x="363425" y="729205"/>
                    </a:cubicBezTo>
                    <a:cubicBezTo>
                      <a:pt x="377629" y="712634"/>
                      <a:pt x="397617" y="701066"/>
                      <a:pt x="409724" y="682906"/>
                    </a:cubicBezTo>
                    <a:lnTo>
                      <a:pt x="456023" y="613458"/>
                    </a:lnTo>
                    <a:cubicBezTo>
                      <a:pt x="474498" y="558029"/>
                      <a:pt x="458970" y="587360"/>
                      <a:pt x="513896" y="532435"/>
                    </a:cubicBezTo>
                    <a:cubicBezTo>
                      <a:pt x="521613" y="524719"/>
                      <a:pt x="526693" y="512737"/>
                      <a:pt x="537046" y="509286"/>
                    </a:cubicBezTo>
                    <a:cubicBezTo>
                      <a:pt x="571847" y="497685"/>
                      <a:pt x="576578" y="499492"/>
                      <a:pt x="606494" y="474562"/>
                    </a:cubicBezTo>
                    <a:cubicBezTo>
                      <a:pt x="655983" y="433322"/>
                      <a:pt x="627950" y="450636"/>
                      <a:pt x="664367" y="405114"/>
                    </a:cubicBezTo>
                    <a:cubicBezTo>
                      <a:pt x="671184" y="396592"/>
                      <a:pt x="680968" y="390694"/>
                      <a:pt x="687516" y="381964"/>
                    </a:cubicBezTo>
                    <a:cubicBezTo>
                      <a:pt x="704209" y="359706"/>
                      <a:pt x="718382" y="335665"/>
                      <a:pt x="733815" y="312516"/>
                    </a:cubicBezTo>
                    <a:lnTo>
                      <a:pt x="780114" y="243068"/>
                    </a:lnTo>
                    <a:cubicBezTo>
                      <a:pt x="851364" y="136192"/>
                      <a:pt x="760441" y="267659"/>
                      <a:pt x="826413" y="185195"/>
                    </a:cubicBezTo>
                    <a:cubicBezTo>
                      <a:pt x="835103" y="174332"/>
                      <a:pt x="840872" y="161334"/>
                      <a:pt x="849562" y="150471"/>
                    </a:cubicBezTo>
                    <a:cubicBezTo>
                      <a:pt x="856379" y="141949"/>
                      <a:pt x="866163" y="136051"/>
                      <a:pt x="872711" y="127321"/>
                    </a:cubicBezTo>
                    <a:cubicBezTo>
                      <a:pt x="889404" y="105063"/>
                      <a:pt x="903577" y="81022"/>
                      <a:pt x="919010" y="57873"/>
                    </a:cubicBezTo>
                    <a:cubicBezTo>
                      <a:pt x="926726" y="46298"/>
                      <a:pt x="932322" y="32985"/>
                      <a:pt x="942159" y="23149"/>
                    </a:cubicBezTo>
                    <a:lnTo>
                      <a:pt x="965309" y="0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0AE94813-63C4-402E-A101-0712410EF9E7}"/>
                </a:ext>
              </a:extLst>
            </p:cNvPr>
            <p:cNvGrpSpPr/>
            <p:nvPr/>
          </p:nvGrpSpPr>
          <p:grpSpPr>
            <a:xfrm>
              <a:off x="4744950" y="5049327"/>
              <a:ext cx="579170" cy="524301"/>
              <a:chOff x="1114379" y="1338865"/>
              <a:chExt cx="579170" cy="524301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C6304823-8E23-4F59-9196-677EF5418904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4" name="Picture 223">
                <a:extLst>
                  <a:ext uri="{FF2B5EF4-FFF2-40B4-BE49-F238E27FC236}">
                    <a16:creationId xmlns:a16="http://schemas.microsoft.com/office/drawing/2014/main" id="{EDCBC0CC-2260-4A0B-AC6C-E113E3DCB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27" name="K in left thigh Group 92">
            <a:extLst>
              <a:ext uri="{FF2B5EF4-FFF2-40B4-BE49-F238E27FC236}">
                <a16:creationId xmlns:a16="http://schemas.microsoft.com/office/drawing/2014/main" id="{580F66A9-5474-4DC8-9B0F-FA9C7FF581EB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952431" y="240596"/>
            <a:chExt cx="6480000" cy="6480000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885B0A63-F158-460E-82F2-ADB9919E5E23}"/>
                </a:ext>
              </a:extLst>
            </p:cNvPr>
            <p:cNvGrpSpPr/>
            <p:nvPr/>
          </p:nvGrpSpPr>
          <p:grpSpPr>
            <a:xfrm>
              <a:off x="952431" y="240596"/>
              <a:ext cx="6480000" cy="6480000"/>
              <a:chOff x="3085090" y="189000"/>
              <a:chExt cx="6480000" cy="6480000"/>
            </a:xfrm>
          </p:grpSpPr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C7FFA347-3246-4472-9725-7DD7478083A8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BA7A7B27-190C-4E93-B2C5-E4B9C56ABE3A}"/>
                  </a:ext>
                </a:extLst>
              </p:cNvPr>
              <p:cNvSpPr/>
              <p:nvPr/>
            </p:nvSpPr>
            <p:spPr>
              <a:xfrm>
                <a:off x="6533320" y="3512708"/>
                <a:ext cx="902826" cy="1128740"/>
              </a:xfrm>
              <a:custGeom>
                <a:avLst/>
                <a:gdLst>
                  <a:gd name="connsiteX0" fmla="*/ 324092 w 902826"/>
                  <a:gd name="connsiteY0" fmla="*/ 5996 h 1128740"/>
                  <a:gd name="connsiteX1" fmla="*/ 277793 w 902826"/>
                  <a:gd name="connsiteY1" fmla="*/ 63869 h 1128740"/>
                  <a:gd name="connsiteX2" fmla="*/ 208345 w 902826"/>
                  <a:gd name="connsiteY2" fmla="*/ 110168 h 1128740"/>
                  <a:gd name="connsiteX3" fmla="*/ 162046 w 902826"/>
                  <a:gd name="connsiteY3" fmla="*/ 156467 h 1128740"/>
                  <a:gd name="connsiteX4" fmla="*/ 115747 w 902826"/>
                  <a:gd name="connsiteY4" fmla="*/ 214340 h 1128740"/>
                  <a:gd name="connsiteX5" fmla="*/ 92598 w 902826"/>
                  <a:gd name="connsiteY5" fmla="*/ 260639 h 1128740"/>
                  <a:gd name="connsiteX6" fmla="*/ 69449 w 902826"/>
                  <a:gd name="connsiteY6" fmla="*/ 295363 h 1128740"/>
                  <a:gd name="connsiteX7" fmla="*/ 46299 w 902826"/>
                  <a:gd name="connsiteY7" fmla="*/ 364811 h 1128740"/>
                  <a:gd name="connsiteX8" fmla="*/ 23150 w 902826"/>
                  <a:gd name="connsiteY8" fmla="*/ 399535 h 1128740"/>
                  <a:gd name="connsiteX9" fmla="*/ 0 w 902826"/>
                  <a:gd name="connsiteY9" fmla="*/ 468983 h 1128740"/>
                  <a:gd name="connsiteX10" fmla="*/ 11575 w 902826"/>
                  <a:gd name="connsiteY10" fmla="*/ 503707 h 1128740"/>
                  <a:gd name="connsiteX11" fmla="*/ 57874 w 902826"/>
                  <a:gd name="connsiteY11" fmla="*/ 550006 h 1128740"/>
                  <a:gd name="connsiteX12" fmla="*/ 69449 w 902826"/>
                  <a:gd name="connsiteY12" fmla="*/ 584730 h 1128740"/>
                  <a:gd name="connsiteX13" fmla="*/ 104173 w 902826"/>
                  <a:gd name="connsiteY13" fmla="*/ 607879 h 1128740"/>
                  <a:gd name="connsiteX14" fmla="*/ 127322 w 902826"/>
                  <a:gd name="connsiteY14" fmla="*/ 631029 h 1128740"/>
                  <a:gd name="connsiteX15" fmla="*/ 162046 w 902826"/>
                  <a:gd name="connsiteY15" fmla="*/ 654178 h 1128740"/>
                  <a:gd name="connsiteX16" fmla="*/ 196770 w 902826"/>
                  <a:gd name="connsiteY16" fmla="*/ 688902 h 1128740"/>
                  <a:gd name="connsiteX17" fmla="*/ 231494 w 902826"/>
                  <a:gd name="connsiteY17" fmla="*/ 712051 h 1128740"/>
                  <a:gd name="connsiteX18" fmla="*/ 254643 w 902826"/>
                  <a:gd name="connsiteY18" fmla="*/ 735201 h 1128740"/>
                  <a:gd name="connsiteX19" fmla="*/ 289368 w 902826"/>
                  <a:gd name="connsiteY19" fmla="*/ 746776 h 1128740"/>
                  <a:gd name="connsiteX20" fmla="*/ 347241 w 902826"/>
                  <a:gd name="connsiteY20" fmla="*/ 793074 h 1128740"/>
                  <a:gd name="connsiteX21" fmla="*/ 393540 w 902826"/>
                  <a:gd name="connsiteY21" fmla="*/ 839373 h 1128740"/>
                  <a:gd name="connsiteX22" fmla="*/ 462988 w 902826"/>
                  <a:gd name="connsiteY22" fmla="*/ 874097 h 1128740"/>
                  <a:gd name="connsiteX23" fmla="*/ 520861 w 902826"/>
                  <a:gd name="connsiteY23" fmla="*/ 920396 h 1128740"/>
                  <a:gd name="connsiteX24" fmla="*/ 532436 w 902826"/>
                  <a:gd name="connsiteY24" fmla="*/ 955120 h 1128740"/>
                  <a:gd name="connsiteX25" fmla="*/ 578735 w 902826"/>
                  <a:gd name="connsiteY25" fmla="*/ 1012993 h 1128740"/>
                  <a:gd name="connsiteX26" fmla="*/ 601884 w 902826"/>
                  <a:gd name="connsiteY26" fmla="*/ 1082441 h 1128740"/>
                  <a:gd name="connsiteX27" fmla="*/ 613459 w 902826"/>
                  <a:gd name="connsiteY27" fmla="*/ 1117165 h 1128740"/>
                  <a:gd name="connsiteX28" fmla="*/ 648183 w 902826"/>
                  <a:gd name="connsiteY28" fmla="*/ 1128740 h 1128740"/>
                  <a:gd name="connsiteX29" fmla="*/ 821803 w 902826"/>
                  <a:gd name="connsiteY29" fmla="*/ 1094016 h 1128740"/>
                  <a:gd name="connsiteX30" fmla="*/ 856527 w 902826"/>
                  <a:gd name="connsiteY30" fmla="*/ 1070867 h 1128740"/>
                  <a:gd name="connsiteX31" fmla="*/ 902826 w 902826"/>
                  <a:gd name="connsiteY31" fmla="*/ 1024568 h 1128740"/>
                  <a:gd name="connsiteX32" fmla="*/ 879676 w 902826"/>
                  <a:gd name="connsiteY32" fmla="*/ 908821 h 1128740"/>
                  <a:gd name="connsiteX33" fmla="*/ 856527 w 902826"/>
                  <a:gd name="connsiteY33" fmla="*/ 874097 h 1128740"/>
                  <a:gd name="connsiteX34" fmla="*/ 821803 w 902826"/>
                  <a:gd name="connsiteY34" fmla="*/ 850948 h 1128740"/>
                  <a:gd name="connsiteX35" fmla="*/ 798654 w 902826"/>
                  <a:gd name="connsiteY35" fmla="*/ 827798 h 1128740"/>
                  <a:gd name="connsiteX36" fmla="*/ 775504 w 902826"/>
                  <a:gd name="connsiteY36" fmla="*/ 758350 h 1128740"/>
                  <a:gd name="connsiteX37" fmla="*/ 729205 w 902826"/>
                  <a:gd name="connsiteY37" fmla="*/ 654178 h 1128740"/>
                  <a:gd name="connsiteX38" fmla="*/ 717631 w 902826"/>
                  <a:gd name="connsiteY38" fmla="*/ 619454 h 1128740"/>
                  <a:gd name="connsiteX39" fmla="*/ 694481 w 902826"/>
                  <a:gd name="connsiteY39" fmla="*/ 503707 h 1128740"/>
                  <a:gd name="connsiteX40" fmla="*/ 671332 w 902826"/>
                  <a:gd name="connsiteY40" fmla="*/ 399535 h 1128740"/>
                  <a:gd name="connsiteX41" fmla="*/ 648183 w 902826"/>
                  <a:gd name="connsiteY41" fmla="*/ 330087 h 1128740"/>
                  <a:gd name="connsiteX42" fmla="*/ 625033 w 902826"/>
                  <a:gd name="connsiteY42" fmla="*/ 237489 h 1128740"/>
                  <a:gd name="connsiteX43" fmla="*/ 613459 w 902826"/>
                  <a:gd name="connsiteY43" fmla="*/ 202765 h 1128740"/>
                  <a:gd name="connsiteX44" fmla="*/ 590309 w 902826"/>
                  <a:gd name="connsiteY44" fmla="*/ 179616 h 1128740"/>
                  <a:gd name="connsiteX45" fmla="*/ 555585 w 902826"/>
                  <a:gd name="connsiteY45" fmla="*/ 133317 h 1128740"/>
                  <a:gd name="connsiteX46" fmla="*/ 520861 w 902826"/>
                  <a:gd name="connsiteY46" fmla="*/ 110168 h 1128740"/>
                  <a:gd name="connsiteX47" fmla="*/ 451413 w 902826"/>
                  <a:gd name="connsiteY47" fmla="*/ 40720 h 1128740"/>
                  <a:gd name="connsiteX48" fmla="*/ 405114 w 902826"/>
                  <a:gd name="connsiteY48" fmla="*/ 17570 h 1128740"/>
                  <a:gd name="connsiteX49" fmla="*/ 324092 w 902826"/>
                  <a:gd name="connsiteY49" fmla="*/ 5996 h 112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02826" h="1128740">
                    <a:moveTo>
                      <a:pt x="324092" y="5996"/>
                    </a:moveTo>
                    <a:cubicBezTo>
                      <a:pt x="302872" y="13713"/>
                      <a:pt x="296156" y="47342"/>
                      <a:pt x="277793" y="63869"/>
                    </a:cubicBezTo>
                    <a:cubicBezTo>
                      <a:pt x="257113" y="82481"/>
                      <a:pt x="228018" y="90495"/>
                      <a:pt x="208345" y="110168"/>
                    </a:cubicBezTo>
                    <a:cubicBezTo>
                      <a:pt x="192912" y="125601"/>
                      <a:pt x="174153" y="138307"/>
                      <a:pt x="162046" y="156467"/>
                    </a:cubicBezTo>
                    <a:cubicBezTo>
                      <a:pt x="132844" y="200271"/>
                      <a:pt x="148734" y="181355"/>
                      <a:pt x="115747" y="214340"/>
                    </a:cubicBezTo>
                    <a:cubicBezTo>
                      <a:pt x="108031" y="229773"/>
                      <a:pt x="101159" y="245658"/>
                      <a:pt x="92598" y="260639"/>
                    </a:cubicBezTo>
                    <a:cubicBezTo>
                      <a:pt x="85696" y="272717"/>
                      <a:pt x="75099" y="282651"/>
                      <a:pt x="69449" y="295363"/>
                    </a:cubicBezTo>
                    <a:cubicBezTo>
                      <a:pt x="59539" y="317661"/>
                      <a:pt x="59834" y="344508"/>
                      <a:pt x="46299" y="364811"/>
                    </a:cubicBezTo>
                    <a:cubicBezTo>
                      <a:pt x="38583" y="376386"/>
                      <a:pt x="28800" y="386823"/>
                      <a:pt x="23150" y="399535"/>
                    </a:cubicBezTo>
                    <a:cubicBezTo>
                      <a:pt x="13240" y="421833"/>
                      <a:pt x="0" y="468983"/>
                      <a:pt x="0" y="468983"/>
                    </a:cubicBezTo>
                    <a:cubicBezTo>
                      <a:pt x="3858" y="480558"/>
                      <a:pt x="4483" y="493779"/>
                      <a:pt x="11575" y="503707"/>
                    </a:cubicBezTo>
                    <a:cubicBezTo>
                      <a:pt x="24261" y="521467"/>
                      <a:pt x="57874" y="550006"/>
                      <a:pt x="57874" y="550006"/>
                    </a:cubicBezTo>
                    <a:cubicBezTo>
                      <a:pt x="61732" y="561581"/>
                      <a:pt x="61827" y="575203"/>
                      <a:pt x="69449" y="584730"/>
                    </a:cubicBezTo>
                    <a:cubicBezTo>
                      <a:pt x="78139" y="595593"/>
                      <a:pt x="93310" y="599189"/>
                      <a:pt x="104173" y="607879"/>
                    </a:cubicBezTo>
                    <a:cubicBezTo>
                      <a:pt x="112694" y="614696"/>
                      <a:pt x="118801" y="624212"/>
                      <a:pt x="127322" y="631029"/>
                    </a:cubicBezTo>
                    <a:cubicBezTo>
                      <a:pt x="138185" y="639719"/>
                      <a:pt x="151359" y="645272"/>
                      <a:pt x="162046" y="654178"/>
                    </a:cubicBezTo>
                    <a:cubicBezTo>
                      <a:pt x="174621" y="664657"/>
                      <a:pt x="184195" y="678423"/>
                      <a:pt x="196770" y="688902"/>
                    </a:cubicBezTo>
                    <a:cubicBezTo>
                      <a:pt x="207457" y="697808"/>
                      <a:pt x="220631" y="703361"/>
                      <a:pt x="231494" y="712051"/>
                    </a:cubicBezTo>
                    <a:cubicBezTo>
                      <a:pt x="240015" y="718868"/>
                      <a:pt x="245285" y="729586"/>
                      <a:pt x="254643" y="735201"/>
                    </a:cubicBezTo>
                    <a:cubicBezTo>
                      <a:pt x="265105" y="741479"/>
                      <a:pt x="277793" y="742918"/>
                      <a:pt x="289368" y="746776"/>
                    </a:cubicBezTo>
                    <a:cubicBezTo>
                      <a:pt x="345776" y="831389"/>
                      <a:pt x="276085" y="742249"/>
                      <a:pt x="347241" y="793074"/>
                    </a:cubicBezTo>
                    <a:cubicBezTo>
                      <a:pt x="365001" y="805760"/>
                      <a:pt x="375380" y="827266"/>
                      <a:pt x="393540" y="839373"/>
                    </a:cubicBezTo>
                    <a:cubicBezTo>
                      <a:pt x="493054" y="905715"/>
                      <a:pt x="367146" y="826176"/>
                      <a:pt x="462988" y="874097"/>
                    </a:cubicBezTo>
                    <a:cubicBezTo>
                      <a:pt x="492193" y="888699"/>
                      <a:pt x="499328" y="898862"/>
                      <a:pt x="520861" y="920396"/>
                    </a:cubicBezTo>
                    <a:cubicBezTo>
                      <a:pt x="524719" y="931971"/>
                      <a:pt x="526980" y="944207"/>
                      <a:pt x="532436" y="955120"/>
                    </a:cubicBezTo>
                    <a:cubicBezTo>
                      <a:pt x="547038" y="984325"/>
                      <a:pt x="557201" y="991460"/>
                      <a:pt x="578735" y="1012993"/>
                    </a:cubicBezTo>
                    <a:lnTo>
                      <a:pt x="601884" y="1082441"/>
                    </a:lnTo>
                    <a:cubicBezTo>
                      <a:pt x="605742" y="1094016"/>
                      <a:pt x="601884" y="1113307"/>
                      <a:pt x="613459" y="1117165"/>
                    </a:cubicBezTo>
                    <a:lnTo>
                      <a:pt x="648183" y="1128740"/>
                    </a:lnTo>
                    <a:cubicBezTo>
                      <a:pt x="688472" y="1124263"/>
                      <a:pt x="780766" y="1121373"/>
                      <a:pt x="821803" y="1094016"/>
                    </a:cubicBezTo>
                    <a:cubicBezTo>
                      <a:pt x="833378" y="1086300"/>
                      <a:pt x="845965" y="1079920"/>
                      <a:pt x="856527" y="1070867"/>
                    </a:cubicBezTo>
                    <a:cubicBezTo>
                      <a:pt x="873098" y="1056663"/>
                      <a:pt x="902826" y="1024568"/>
                      <a:pt x="902826" y="1024568"/>
                    </a:cubicBezTo>
                    <a:cubicBezTo>
                      <a:pt x="898560" y="994706"/>
                      <a:pt x="895838" y="941145"/>
                      <a:pt x="879676" y="908821"/>
                    </a:cubicBezTo>
                    <a:cubicBezTo>
                      <a:pt x="873455" y="896379"/>
                      <a:pt x="866364" y="883934"/>
                      <a:pt x="856527" y="874097"/>
                    </a:cubicBezTo>
                    <a:cubicBezTo>
                      <a:pt x="846690" y="864260"/>
                      <a:pt x="832666" y="859638"/>
                      <a:pt x="821803" y="850948"/>
                    </a:cubicBezTo>
                    <a:cubicBezTo>
                      <a:pt x="813282" y="844131"/>
                      <a:pt x="806370" y="835515"/>
                      <a:pt x="798654" y="827798"/>
                    </a:cubicBezTo>
                    <a:cubicBezTo>
                      <a:pt x="790937" y="804649"/>
                      <a:pt x="789039" y="778653"/>
                      <a:pt x="775504" y="758350"/>
                    </a:cubicBezTo>
                    <a:cubicBezTo>
                      <a:pt x="738820" y="703324"/>
                      <a:pt x="756753" y="736821"/>
                      <a:pt x="729205" y="654178"/>
                    </a:cubicBezTo>
                    <a:cubicBezTo>
                      <a:pt x="725347" y="642603"/>
                      <a:pt x="720024" y="631418"/>
                      <a:pt x="717631" y="619454"/>
                    </a:cubicBezTo>
                    <a:lnTo>
                      <a:pt x="694481" y="503707"/>
                    </a:lnTo>
                    <a:cubicBezTo>
                      <a:pt x="687870" y="470652"/>
                      <a:pt x="681143" y="432237"/>
                      <a:pt x="671332" y="399535"/>
                    </a:cubicBezTo>
                    <a:cubicBezTo>
                      <a:pt x="664320" y="376163"/>
                      <a:pt x="654101" y="353760"/>
                      <a:pt x="648183" y="330087"/>
                    </a:cubicBezTo>
                    <a:cubicBezTo>
                      <a:pt x="640466" y="299221"/>
                      <a:pt x="635094" y="267672"/>
                      <a:pt x="625033" y="237489"/>
                    </a:cubicBezTo>
                    <a:cubicBezTo>
                      <a:pt x="621175" y="225914"/>
                      <a:pt x="619736" y="213227"/>
                      <a:pt x="613459" y="202765"/>
                    </a:cubicBezTo>
                    <a:cubicBezTo>
                      <a:pt x="607844" y="193407"/>
                      <a:pt x="597295" y="187999"/>
                      <a:pt x="590309" y="179616"/>
                    </a:cubicBezTo>
                    <a:cubicBezTo>
                      <a:pt x="577959" y="164796"/>
                      <a:pt x="569226" y="146958"/>
                      <a:pt x="555585" y="133317"/>
                    </a:cubicBezTo>
                    <a:cubicBezTo>
                      <a:pt x="545748" y="123480"/>
                      <a:pt x="531258" y="119410"/>
                      <a:pt x="520861" y="110168"/>
                    </a:cubicBezTo>
                    <a:cubicBezTo>
                      <a:pt x="496392" y="88418"/>
                      <a:pt x="480695" y="55361"/>
                      <a:pt x="451413" y="40720"/>
                    </a:cubicBezTo>
                    <a:cubicBezTo>
                      <a:pt x="435980" y="33003"/>
                      <a:pt x="421270" y="23629"/>
                      <a:pt x="405114" y="17570"/>
                    </a:cubicBezTo>
                    <a:cubicBezTo>
                      <a:pt x="343203" y="-5647"/>
                      <a:pt x="345312" y="-1721"/>
                      <a:pt x="324092" y="5996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CB28D019-E50F-4193-8264-90B940C003B4}"/>
                </a:ext>
              </a:extLst>
            </p:cNvPr>
            <p:cNvGrpSpPr/>
            <p:nvPr/>
          </p:nvGrpSpPr>
          <p:grpSpPr>
            <a:xfrm>
              <a:off x="4648909" y="3723253"/>
              <a:ext cx="579170" cy="524301"/>
              <a:chOff x="1114379" y="1338865"/>
              <a:chExt cx="579170" cy="524301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AC1816FC-C2AD-4DFB-B6AF-0614E36EAFFF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7F526BB6-8EA4-4CE4-970F-6F0750706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34" name="K in left leg Group 93">
            <a:extLst>
              <a:ext uri="{FF2B5EF4-FFF2-40B4-BE49-F238E27FC236}">
                <a16:creationId xmlns:a16="http://schemas.microsoft.com/office/drawing/2014/main" id="{6C855957-2C5F-4F3A-AB0A-45B4F6AABBB4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97756" y="-19970"/>
            <a:chExt cx="6480000" cy="6480000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5C0E1F79-7147-49B4-BEE5-036A99B1FD61}"/>
                </a:ext>
              </a:extLst>
            </p:cNvPr>
            <p:cNvGrpSpPr/>
            <p:nvPr/>
          </p:nvGrpSpPr>
          <p:grpSpPr>
            <a:xfrm>
              <a:off x="397756" y="-19970"/>
              <a:ext cx="6480000" cy="6480000"/>
              <a:chOff x="3085090" y="189000"/>
              <a:chExt cx="6480000" cy="6480000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E38121D9-E36F-406F-BEC1-B45CA52E4EAA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26E1D70-B81E-49CA-BADD-FA1C7AFC9BAB}"/>
                  </a:ext>
                </a:extLst>
              </p:cNvPr>
              <p:cNvSpPr/>
              <p:nvPr/>
            </p:nvSpPr>
            <p:spPr>
              <a:xfrm flipH="1">
                <a:off x="7128183" y="4510943"/>
                <a:ext cx="1266251" cy="1365813"/>
              </a:xfrm>
              <a:custGeom>
                <a:avLst/>
                <a:gdLst>
                  <a:gd name="connsiteX0" fmla="*/ 965309 w 1266251"/>
                  <a:gd name="connsiteY0" fmla="*/ 0 h 1365813"/>
                  <a:gd name="connsiteX1" fmla="*/ 1000033 w 1266251"/>
                  <a:gd name="connsiteY1" fmla="*/ 57873 h 1365813"/>
                  <a:gd name="connsiteX2" fmla="*/ 1034757 w 1266251"/>
                  <a:gd name="connsiteY2" fmla="*/ 69448 h 1365813"/>
                  <a:gd name="connsiteX3" fmla="*/ 1092630 w 1266251"/>
                  <a:gd name="connsiteY3" fmla="*/ 104172 h 1365813"/>
                  <a:gd name="connsiteX4" fmla="*/ 1254676 w 1266251"/>
                  <a:gd name="connsiteY4" fmla="*/ 127321 h 1365813"/>
                  <a:gd name="connsiteX5" fmla="*/ 1266251 w 1266251"/>
                  <a:gd name="connsiteY5" fmla="*/ 162045 h 1365813"/>
                  <a:gd name="connsiteX6" fmla="*/ 1243101 w 1266251"/>
                  <a:gd name="connsiteY6" fmla="*/ 289367 h 1365813"/>
                  <a:gd name="connsiteX7" fmla="*/ 1219952 w 1266251"/>
                  <a:gd name="connsiteY7" fmla="*/ 324091 h 1365813"/>
                  <a:gd name="connsiteX8" fmla="*/ 1208377 w 1266251"/>
                  <a:gd name="connsiteY8" fmla="*/ 358815 h 1365813"/>
                  <a:gd name="connsiteX9" fmla="*/ 1173653 w 1266251"/>
                  <a:gd name="connsiteY9" fmla="*/ 381964 h 1365813"/>
                  <a:gd name="connsiteX10" fmla="*/ 1127354 w 1266251"/>
                  <a:gd name="connsiteY10" fmla="*/ 428263 h 1365813"/>
                  <a:gd name="connsiteX11" fmla="*/ 1104205 w 1266251"/>
                  <a:gd name="connsiteY11" fmla="*/ 451413 h 1365813"/>
                  <a:gd name="connsiteX12" fmla="*/ 1000033 w 1266251"/>
                  <a:gd name="connsiteY12" fmla="*/ 486137 h 1365813"/>
                  <a:gd name="connsiteX13" fmla="*/ 965309 w 1266251"/>
                  <a:gd name="connsiteY13" fmla="*/ 497711 h 1365813"/>
                  <a:gd name="connsiteX14" fmla="*/ 942159 w 1266251"/>
                  <a:gd name="connsiteY14" fmla="*/ 520861 h 1365813"/>
                  <a:gd name="connsiteX15" fmla="*/ 872711 w 1266251"/>
                  <a:gd name="connsiteY15" fmla="*/ 567159 h 1365813"/>
                  <a:gd name="connsiteX16" fmla="*/ 849562 w 1266251"/>
                  <a:gd name="connsiteY16" fmla="*/ 590309 h 1365813"/>
                  <a:gd name="connsiteX17" fmla="*/ 837987 w 1266251"/>
                  <a:gd name="connsiteY17" fmla="*/ 625033 h 1365813"/>
                  <a:gd name="connsiteX18" fmla="*/ 803263 w 1266251"/>
                  <a:gd name="connsiteY18" fmla="*/ 648182 h 1365813"/>
                  <a:gd name="connsiteX19" fmla="*/ 780114 w 1266251"/>
                  <a:gd name="connsiteY19" fmla="*/ 671332 h 1365813"/>
                  <a:gd name="connsiteX20" fmla="*/ 733815 w 1266251"/>
                  <a:gd name="connsiteY20" fmla="*/ 717630 h 1365813"/>
                  <a:gd name="connsiteX21" fmla="*/ 687516 w 1266251"/>
                  <a:gd name="connsiteY21" fmla="*/ 763929 h 1365813"/>
                  <a:gd name="connsiteX22" fmla="*/ 664367 w 1266251"/>
                  <a:gd name="connsiteY22" fmla="*/ 798653 h 1365813"/>
                  <a:gd name="connsiteX23" fmla="*/ 629643 w 1266251"/>
                  <a:gd name="connsiteY23" fmla="*/ 833377 h 1365813"/>
                  <a:gd name="connsiteX24" fmla="*/ 618068 w 1266251"/>
                  <a:gd name="connsiteY24" fmla="*/ 868101 h 1365813"/>
                  <a:gd name="connsiteX25" fmla="*/ 629643 w 1266251"/>
                  <a:gd name="connsiteY25" fmla="*/ 1041721 h 1365813"/>
                  <a:gd name="connsiteX26" fmla="*/ 456023 w 1266251"/>
                  <a:gd name="connsiteY26" fmla="*/ 1053296 h 1365813"/>
                  <a:gd name="connsiteX27" fmla="*/ 375000 w 1266251"/>
                  <a:gd name="connsiteY27" fmla="*/ 1076445 h 1365813"/>
                  <a:gd name="connsiteX28" fmla="*/ 270828 w 1266251"/>
                  <a:gd name="connsiteY28" fmla="*/ 1169043 h 1365813"/>
                  <a:gd name="connsiteX29" fmla="*/ 247678 w 1266251"/>
                  <a:gd name="connsiteY29" fmla="*/ 1192192 h 1365813"/>
                  <a:gd name="connsiteX30" fmla="*/ 201380 w 1266251"/>
                  <a:gd name="connsiteY30" fmla="*/ 1250066 h 1365813"/>
                  <a:gd name="connsiteX31" fmla="*/ 155081 w 1266251"/>
                  <a:gd name="connsiteY31" fmla="*/ 1307939 h 1365813"/>
                  <a:gd name="connsiteX32" fmla="*/ 62484 w 1266251"/>
                  <a:gd name="connsiteY32" fmla="*/ 1365813 h 1365813"/>
                  <a:gd name="connsiteX33" fmla="*/ 4610 w 1266251"/>
                  <a:gd name="connsiteY33" fmla="*/ 1354238 h 1365813"/>
                  <a:gd name="connsiteX34" fmla="*/ 16185 w 1266251"/>
                  <a:gd name="connsiteY34" fmla="*/ 1238491 h 1365813"/>
                  <a:gd name="connsiteX35" fmla="*/ 74058 w 1266251"/>
                  <a:gd name="connsiteY35" fmla="*/ 1134319 h 1365813"/>
                  <a:gd name="connsiteX36" fmla="*/ 120357 w 1266251"/>
                  <a:gd name="connsiteY36" fmla="*/ 1088020 h 1365813"/>
                  <a:gd name="connsiteX37" fmla="*/ 166656 w 1266251"/>
                  <a:gd name="connsiteY37" fmla="*/ 1018572 h 1365813"/>
                  <a:gd name="connsiteX38" fmla="*/ 178230 w 1266251"/>
                  <a:gd name="connsiteY38" fmla="*/ 983848 h 1365813"/>
                  <a:gd name="connsiteX39" fmla="*/ 259253 w 1266251"/>
                  <a:gd name="connsiteY39" fmla="*/ 925975 h 1365813"/>
                  <a:gd name="connsiteX40" fmla="*/ 305552 w 1266251"/>
                  <a:gd name="connsiteY40" fmla="*/ 868101 h 1365813"/>
                  <a:gd name="connsiteX41" fmla="*/ 328701 w 1266251"/>
                  <a:gd name="connsiteY41" fmla="*/ 798653 h 1365813"/>
                  <a:gd name="connsiteX42" fmla="*/ 340276 w 1266251"/>
                  <a:gd name="connsiteY42" fmla="*/ 763929 h 1365813"/>
                  <a:gd name="connsiteX43" fmla="*/ 363425 w 1266251"/>
                  <a:gd name="connsiteY43" fmla="*/ 729205 h 1365813"/>
                  <a:gd name="connsiteX44" fmla="*/ 409724 w 1266251"/>
                  <a:gd name="connsiteY44" fmla="*/ 682906 h 1365813"/>
                  <a:gd name="connsiteX45" fmla="*/ 456023 w 1266251"/>
                  <a:gd name="connsiteY45" fmla="*/ 613458 h 1365813"/>
                  <a:gd name="connsiteX46" fmla="*/ 513896 w 1266251"/>
                  <a:gd name="connsiteY46" fmla="*/ 532435 h 1365813"/>
                  <a:gd name="connsiteX47" fmla="*/ 537046 w 1266251"/>
                  <a:gd name="connsiteY47" fmla="*/ 509286 h 1365813"/>
                  <a:gd name="connsiteX48" fmla="*/ 606494 w 1266251"/>
                  <a:gd name="connsiteY48" fmla="*/ 474562 h 1365813"/>
                  <a:gd name="connsiteX49" fmla="*/ 664367 w 1266251"/>
                  <a:gd name="connsiteY49" fmla="*/ 405114 h 1365813"/>
                  <a:gd name="connsiteX50" fmla="*/ 687516 w 1266251"/>
                  <a:gd name="connsiteY50" fmla="*/ 381964 h 1365813"/>
                  <a:gd name="connsiteX51" fmla="*/ 733815 w 1266251"/>
                  <a:gd name="connsiteY51" fmla="*/ 312516 h 1365813"/>
                  <a:gd name="connsiteX52" fmla="*/ 780114 w 1266251"/>
                  <a:gd name="connsiteY52" fmla="*/ 243068 h 1365813"/>
                  <a:gd name="connsiteX53" fmla="*/ 826413 w 1266251"/>
                  <a:gd name="connsiteY53" fmla="*/ 185195 h 1365813"/>
                  <a:gd name="connsiteX54" fmla="*/ 849562 w 1266251"/>
                  <a:gd name="connsiteY54" fmla="*/ 150471 h 1365813"/>
                  <a:gd name="connsiteX55" fmla="*/ 872711 w 1266251"/>
                  <a:gd name="connsiteY55" fmla="*/ 127321 h 1365813"/>
                  <a:gd name="connsiteX56" fmla="*/ 919010 w 1266251"/>
                  <a:gd name="connsiteY56" fmla="*/ 57873 h 1365813"/>
                  <a:gd name="connsiteX57" fmla="*/ 942159 w 1266251"/>
                  <a:gd name="connsiteY57" fmla="*/ 23149 h 1365813"/>
                  <a:gd name="connsiteX58" fmla="*/ 965309 w 1266251"/>
                  <a:gd name="connsiteY58" fmla="*/ 0 h 13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266251" h="1365813">
                    <a:moveTo>
                      <a:pt x="965309" y="0"/>
                    </a:moveTo>
                    <a:cubicBezTo>
                      <a:pt x="976884" y="19291"/>
                      <a:pt x="984125" y="41965"/>
                      <a:pt x="1000033" y="57873"/>
                    </a:cubicBezTo>
                    <a:cubicBezTo>
                      <a:pt x="1008660" y="66500"/>
                      <a:pt x="1023844" y="63992"/>
                      <a:pt x="1034757" y="69448"/>
                    </a:cubicBezTo>
                    <a:cubicBezTo>
                      <a:pt x="1054879" y="79509"/>
                      <a:pt x="1072508" y="94111"/>
                      <a:pt x="1092630" y="104172"/>
                    </a:cubicBezTo>
                    <a:cubicBezTo>
                      <a:pt x="1137167" y="126440"/>
                      <a:pt x="1222141" y="124363"/>
                      <a:pt x="1254676" y="127321"/>
                    </a:cubicBezTo>
                    <a:cubicBezTo>
                      <a:pt x="1258534" y="138896"/>
                      <a:pt x="1266251" y="149844"/>
                      <a:pt x="1266251" y="162045"/>
                    </a:cubicBezTo>
                    <a:cubicBezTo>
                      <a:pt x="1266251" y="174563"/>
                      <a:pt x="1253232" y="265728"/>
                      <a:pt x="1243101" y="289367"/>
                    </a:cubicBezTo>
                    <a:cubicBezTo>
                      <a:pt x="1237621" y="302153"/>
                      <a:pt x="1226173" y="311649"/>
                      <a:pt x="1219952" y="324091"/>
                    </a:cubicBezTo>
                    <a:cubicBezTo>
                      <a:pt x="1214496" y="335004"/>
                      <a:pt x="1215999" y="349288"/>
                      <a:pt x="1208377" y="358815"/>
                    </a:cubicBezTo>
                    <a:cubicBezTo>
                      <a:pt x="1199687" y="369678"/>
                      <a:pt x="1184215" y="372911"/>
                      <a:pt x="1173653" y="381964"/>
                    </a:cubicBezTo>
                    <a:cubicBezTo>
                      <a:pt x="1157082" y="396168"/>
                      <a:pt x="1142787" y="412830"/>
                      <a:pt x="1127354" y="428263"/>
                    </a:cubicBezTo>
                    <a:cubicBezTo>
                      <a:pt x="1119638" y="435980"/>
                      <a:pt x="1114558" y="447962"/>
                      <a:pt x="1104205" y="451413"/>
                    </a:cubicBezTo>
                    <a:lnTo>
                      <a:pt x="1000033" y="486137"/>
                    </a:lnTo>
                    <a:lnTo>
                      <a:pt x="965309" y="497711"/>
                    </a:lnTo>
                    <a:cubicBezTo>
                      <a:pt x="957592" y="505428"/>
                      <a:pt x="950889" y="514313"/>
                      <a:pt x="942159" y="520861"/>
                    </a:cubicBezTo>
                    <a:cubicBezTo>
                      <a:pt x="919901" y="537554"/>
                      <a:pt x="892384" y="547486"/>
                      <a:pt x="872711" y="567159"/>
                    </a:cubicBezTo>
                    <a:lnTo>
                      <a:pt x="849562" y="590309"/>
                    </a:lnTo>
                    <a:cubicBezTo>
                      <a:pt x="845704" y="601884"/>
                      <a:pt x="845609" y="615506"/>
                      <a:pt x="837987" y="625033"/>
                    </a:cubicBezTo>
                    <a:cubicBezTo>
                      <a:pt x="829297" y="635896"/>
                      <a:pt x="814126" y="639492"/>
                      <a:pt x="803263" y="648182"/>
                    </a:cubicBezTo>
                    <a:cubicBezTo>
                      <a:pt x="794742" y="654999"/>
                      <a:pt x="787830" y="663615"/>
                      <a:pt x="780114" y="671332"/>
                    </a:cubicBezTo>
                    <a:cubicBezTo>
                      <a:pt x="749247" y="763930"/>
                      <a:pt x="795547" y="655899"/>
                      <a:pt x="733815" y="717630"/>
                    </a:cubicBezTo>
                    <a:cubicBezTo>
                      <a:pt x="672081" y="779363"/>
                      <a:pt x="780115" y="733062"/>
                      <a:pt x="687516" y="763929"/>
                    </a:cubicBezTo>
                    <a:cubicBezTo>
                      <a:pt x="679800" y="775504"/>
                      <a:pt x="673273" y="787966"/>
                      <a:pt x="664367" y="798653"/>
                    </a:cubicBezTo>
                    <a:cubicBezTo>
                      <a:pt x="653888" y="811228"/>
                      <a:pt x="638723" y="819757"/>
                      <a:pt x="629643" y="833377"/>
                    </a:cubicBezTo>
                    <a:cubicBezTo>
                      <a:pt x="622875" y="843529"/>
                      <a:pt x="621926" y="856526"/>
                      <a:pt x="618068" y="868101"/>
                    </a:cubicBezTo>
                    <a:cubicBezTo>
                      <a:pt x="629241" y="901618"/>
                      <a:pt x="676881" y="1012197"/>
                      <a:pt x="629643" y="1041721"/>
                    </a:cubicBezTo>
                    <a:cubicBezTo>
                      <a:pt x="580458" y="1072462"/>
                      <a:pt x="513896" y="1049438"/>
                      <a:pt x="456023" y="1053296"/>
                    </a:cubicBezTo>
                    <a:cubicBezTo>
                      <a:pt x="441195" y="1057003"/>
                      <a:pt x="391601" y="1068145"/>
                      <a:pt x="375000" y="1076445"/>
                    </a:cubicBezTo>
                    <a:cubicBezTo>
                      <a:pt x="333693" y="1097098"/>
                      <a:pt x="301500" y="1138371"/>
                      <a:pt x="270828" y="1169043"/>
                    </a:cubicBezTo>
                    <a:cubicBezTo>
                      <a:pt x="263111" y="1176759"/>
                      <a:pt x="253731" y="1183112"/>
                      <a:pt x="247678" y="1192192"/>
                    </a:cubicBezTo>
                    <a:cubicBezTo>
                      <a:pt x="218476" y="1235996"/>
                      <a:pt x="234365" y="1217079"/>
                      <a:pt x="201380" y="1250066"/>
                    </a:cubicBezTo>
                    <a:cubicBezTo>
                      <a:pt x="181907" y="1308483"/>
                      <a:pt x="203946" y="1266055"/>
                      <a:pt x="155081" y="1307939"/>
                    </a:cubicBezTo>
                    <a:cubicBezTo>
                      <a:pt x="83992" y="1368872"/>
                      <a:pt x="139825" y="1346477"/>
                      <a:pt x="62484" y="1365813"/>
                    </a:cubicBezTo>
                    <a:cubicBezTo>
                      <a:pt x="43193" y="1361955"/>
                      <a:pt x="11333" y="1372727"/>
                      <a:pt x="4610" y="1354238"/>
                    </a:cubicBezTo>
                    <a:cubicBezTo>
                      <a:pt x="-8641" y="1317798"/>
                      <a:pt x="10289" y="1276815"/>
                      <a:pt x="16185" y="1238491"/>
                    </a:cubicBezTo>
                    <a:cubicBezTo>
                      <a:pt x="21478" y="1204087"/>
                      <a:pt x="55376" y="1153001"/>
                      <a:pt x="74058" y="1134319"/>
                    </a:cubicBezTo>
                    <a:cubicBezTo>
                      <a:pt x="89491" y="1118886"/>
                      <a:pt x="108250" y="1106180"/>
                      <a:pt x="120357" y="1088020"/>
                    </a:cubicBezTo>
                    <a:lnTo>
                      <a:pt x="166656" y="1018572"/>
                    </a:lnTo>
                    <a:cubicBezTo>
                      <a:pt x="170514" y="1006997"/>
                      <a:pt x="171139" y="993776"/>
                      <a:pt x="178230" y="983848"/>
                    </a:cubicBezTo>
                    <a:cubicBezTo>
                      <a:pt x="212559" y="935787"/>
                      <a:pt x="215337" y="940613"/>
                      <a:pt x="259253" y="925975"/>
                    </a:cubicBezTo>
                    <a:cubicBezTo>
                      <a:pt x="278494" y="906734"/>
                      <a:pt x="293871" y="894384"/>
                      <a:pt x="305552" y="868101"/>
                    </a:cubicBezTo>
                    <a:cubicBezTo>
                      <a:pt x="315462" y="845803"/>
                      <a:pt x="320985" y="821802"/>
                      <a:pt x="328701" y="798653"/>
                    </a:cubicBezTo>
                    <a:cubicBezTo>
                      <a:pt x="332559" y="787078"/>
                      <a:pt x="333508" y="774081"/>
                      <a:pt x="340276" y="763929"/>
                    </a:cubicBezTo>
                    <a:cubicBezTo>
                      <a:pt x="347992" y="752354"/>
                      <a:pt x="354372" y="739767"/>
                      <a:pt x="363425" y="729205"/>
                    </a:cubicBezTo>
                    <a:cubicBezTo>
                      <a:pt x="377629" y="712634"/>
                      <a:pt x="397617" y="701066"/>
                      <a:pt x="409724" y="682906"/>
                    </a:cubicBezTo>
                    <a:lnTo>
                      <a:pt x="456023" y="613458"/>
                    </a:lnTo>
                    <a:cubicBezTo>
                      <a:pt x="474498" y="558029"/>
                      <a:pt x="458970" y="587360"/>
                      <a:pt x="513896" y="532435"/>
                    </a:cubicBezTo>
                    <a:cubicBezTo>
                      <a:pt x="521613" y="524719"/>
                      <a:pt x="526693" y="512737"/>
                      <a:pt x="537046" y="509286"/>
                    </a:cubicBezTo>
                    <a:cubicBezTo>
                      <a:pt x="571847" y="497685"/>
                      <a:pt x="576578" y="499492"/>
                      <a:pt x="606494" y="474562"/>
                    </a:cubicBezTo>
                    <a:cubicBezTo>
                      <a:pt x="655983" y="433322"/>
                      <a:pt x="627950" y="450636"/>
                      <a:pt x="664367" y="405114"/>
                    </a:cubicBezTo>
                    <a:cubicBezTo>
                      <a:pt x="671184" y="396592"/>
                      <a:pt x="680968" y="390694"/>
                      <a:pt x="687516" y="381964"/>
                    </a:cubicBezTo>
                    <a:cubicBezTo>
                      <a:pt x="704209" y="359706"/>
                      <a:pt x="718382" y="335665"/>
                      <a:pt x="733815" y="312516"/>
                    </a:cubicBezTo>
                    <a:lnTo>
                      <a:pt x="780114" y="243068"/>
                    </a:lnTo>
                    <a:cubicBezTo>
                      <a:pt x="851364" y="136192"/>
                      <a:pt x="760441" y="267659"/>
                      <a:pt x="826413" y="185195"/>
                    </a:cubicBezTo>
                    <a:cubicBezTo>
                      <a:pt x="835103" y="174332"/>
                      <a:pt x="840872" y="161334"/>
                      <a:pt x="849562" y="150471"/>
                    </a:cubicBezTo>
                    <a:cubicBezTo>
                      <a:pt x="856379" y="141949"/>
                      <a:pt x="866163" y="136051"/>
                      <a:pt x="872711" y="127321"/>
                    </a:cubicBezTo>
                    <a:cubicBezTo>
                      <a:pt x="889404" y="105063"/>
                      <a:pt x="903577" y="81022"/>
                      <a:pt x="919010" y="57873"/>
                    </a:cubicBezTo>
                    <a:cubicBezTo>
                      <a:pt x="926726" y="46298"/>
                      <a:pt x="932322" y="32985"/>
                      <a:pt x="942159" y="23149"/>
                    </a:cubicBezTo>
                    <a:lnTo>
                      <a:pt x="965309" y="0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0DF9809D-9EA3-42A1-9CBE-72EC728885A3}"/>
                </a:ext>
              </a:extLst>
            </p:cNvPr>
            <p:cNvGrpSpPr/>
            <p:nvPr/>
          </p:nvGrpSpPr>
          <p:grpSpPr>
            <a:xfrm>
              <a:off x="4728334" y="4389364"/>
              <a:ext cx="579170" cy="524301"/>
              <a:chOff x="1114379" y="1338865"/>
              <a:chExt cx="579170" cy="524301"/>
            </a:xfrm>
          </p:grpSpPr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739730A2-DDEC-4BCD-86FD-66986C6A5184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8" name="Picture 237">
                <a:extLst>
                  <a:ext uri="{FF2B5EF4-FFF2-40B4-BE49-F238E27FC236}">
                    <a16:creationId xmlns:a16="http://schemas.microsoft.com/office/drawing/2014/main" id="{109E1259-997B-41F1-ADF7-E6B42FA74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41" name="K in left shoulder Group 83">
            <a:extLst>
              <a:ext uri="{FF2B5EF4-FFF2-40B4-BE49-F238E27FC236}">
                <a16:creationId xmlns:a16="http://schemas.microsoft.com/office/drawing/2014/main" id="{87B1F778-3479-4616-A361-6C17796B7FA2}"/>
              </a:ext>
            </a:extLst>
          </p:cNvPr>
          <p:cNvGrpSpPr/>
          <p:nvPr/>
        </p:nvGrpSpPr>
        <p:grpSpPr>
          <a:xfrm>
            <a:off x="2948176" y="230853"/>
            <a:ext cx="6480000" cy="6480000"/>
            <a:chOff x="3218490" y="396719"/>
            <a:chExt cx="6480000" cy="6480000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E2A83DA0-D7A8-443B-A8A1-511363FD346B}"/>
                </a:ext>
              </a:extLst>
            </p:cNvPr>
            <p:cNvGrpSpPr/>
            <p:nvPr/>
          </p:nvGrpSpPr>
          <p:grpSpPr>
            <a:xfrm>
              <a:off x="3218490" y="396719"/>
              <a:ext cx="6480000" cy="6480000"/>
              <a:chOff x="5748091" y="358656"/>
              <a:chExt cx="6480000" cy="6480000"/>
            </a:xfrm>
          </p:grpSpPr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6DE27436-D28D-4B75-8B4D-421151D055C7}"/>
                  </a:ext>
                </a:extLst>
              </p:cNvPr>
              <p:cNvSpPr/>
              <p:nvPr/>
            </p:nvSpPr>
            <p:spPr>
              <a:xfrm>
                <a:off x="5748091" y="358656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4961EFA9-5B58-4BD1-930C-795691285853}"/>
                  </a:ext>
                </a:extLst>
              </p:cNvPr>
              <p:cNvSpPr/>
              <p:nvPr/>
            </p:nvSpPr>
            <p:spPr>
              <a:xfrm>
                <a:off x="9221822" y="1801267"/>
                <a:ext cx="868521" cy="798653"/>
              </a:xfrm>
              <a:custGeom>
                <a:avLst/>
                <a:gdLst>
                  <a:gd name="connsiteX0" fmla="*/ 740780 w 868101"/>
                  <a:gd name="connsiteY0" fmla="*/ 0 h 798653"/>
                  <a:gd name="connsiteX1" fmla="*/ 798653 w 868101"/>
                  <a:gd name="connsiteY1" fmla="*/ 127322 h 798653"/>
                  <a:gd name="connsiteX2" fmla="*/ 810228 w 868101"/>
                  <a:gd name="connsiteY2" fmla="*/ 162046 h 798653"/>
                  <a:gd name="connsiteX3" fmla="*/ 821803 w 868101"/>
                  <a:gd name="connsiteY3" fmla="*/ 196770 h 798653"/>
                  <a:gd name="connsiteX4" fmla="*/ 844952 w 868101"/>
                  <a:gd name="connsiteY4" fmla="*/ 231494 h 798653"/>
                  <a:gd name="connsiteX5" fmla="*/ 868101 w 868101"/>
                  <a:gd name="connsiteY5" fmla="*/ 300942 h 798653"/>
                  <a:gd name="connsiteX6" fmla="*/ 856527 w 868101"/>
                  <a:gd name="connsiteY6" fmla="*/ 335666 h 798653"/>
                  <a:gd name="connsiteX7" fmla="*/ 821803 w 868101"/>
                  <a:gd name="connsiteY7" fmla="*/ 347241 h 798653"/>
                  <a:gd name="connsiteX8" fmla="*/ 798653 w 868101"/>
                  <a:gd name="connsiteY8" fmla="*/ 370390 h 798653"/>
                  <a:gd name="connsiteX9" fmla="*/ 763929 w 868101"/>
                  <a:gd name="connsiteY9" fmla="*/ 393539 h 798653"/>
                  <a:gd name="connsiteX10" fmla="*/ 706056 w 868101"/>
                  <a:gd name="connsiteY10" fmla="*/ 451413 h 798653"/>
                  <a:gd name="connsiteX11" fmla="*/ 648182 w 868101"/>
                  <a:gd name="connsiteY11" fmla="*/ 497712 h 798653"/>
                  <a:gd name="connsiteX12" fmla="*/ 613458 w 868101"/>
                  <a:gd name="connsiteY12" fmla="*/ 509286 h 798653"/>
                  <a:gd name="connsiteX13" fmla="*/ 555585 w 868101"/>
                  <a:gd name="connsiteY13" fmla="*/ 544010 h 798653"/>
                  <a:gd name="connsiteX14" fmla="*/ 520861 w 868101"/>
                  <a:gd name="connsiteY14" fmla="*/ 578734 h 798653"/>
                  <a:gd name="connsiteX15" fmla="*/ 486137 w 868101"/>
                  <a:gd name="connsiteY15" fmla="*/ 601884 h 798653"/>
                  <a:gd name="connsiteX16" fmla="*/ 439838 w 868101"/>
                  <a:gd name="connsiteY16" fmla="*/ 659757 h 798653"/>
                  <a:gd name="connsiteX17" fmla="*/ 335666 w 868101"/>
                  <a:gd name="connsiteY17" fmla="*/ 740780 h 798653"/>
                  <a:gd name="connsiteX18" fmla="*/ 312517 w 868101"/>
                  <a:gd name="connsiteY18" fmla="*/ 775504 h 798653"/>
                  <a:gd name="connsiteX19" fmla="*/ 243068 w 868101"/>
                  <a:gd name="connsiteY19" fmla="*/ 798653 h 798653"/>
                  <a:gd name="connsiteX20" fmla="*/ 185195 w 868101"/>
                  <a:gd name="connsiteY20" fmla="*/ 787079 h 798653"/>
                  <a:gd name="connsiteX21" fmla="*/ 115747 w 868101"/>
                  <a:gd name="connsiteY21" fmla="*/ 706056 h 798653"/>
                  <a:gd name="connsiteX22" fmla="*/ 92598 w 868101"/>
                  <a:gd name="connsiteY22" fmla="*/ 636608 h 798653"/>
                  <a:gd name="connsiteX23" fmla="*/ 69448 w 868101"/>
                  <a:gd name="connsiteY23" fmla="*/ 601884 h 798653"/>
                  <a:gd name="connsiteX24" fmla="*/ 34724 w 868101"/>
                  <a:gd name="connsiteY24" fmla="*/ 532436 h 798653"/>
                  <a:gd name="connsiteX25" fmla="*/ 23149 w 868101"/>
                  <a:gd name="connsiteY25" fmla="*/ 486137 h 798653"/>
                  <a:gd name="connsiteX26" fmla="*/ 0 w 868101"/>
                  <a:gd name="connsiteY26" fmla="*/ 416689 h 798653"/>
                  <a:gd name="connsiteX27" fmla="*/ 11575 w 868101"/>
                  <a:gd name="connsiteY27" fmla="*/ 381965 h 798653"/>
                  <a:gd name="connsiteX28" fmla="*/ 81023 w 868101"/>
                  <a:gd name="connsiteY28" fmla="*/ 358815 h 798653"/>
                  <a:gd name="connsiteX29" fmla="*/ 115747 w 868101"/>
                  <a:gd name="connsiteY29" fmla="*/ 347241 h 798653"/>
                  <a:gd name="connsiteX30" fmla="*/ 254643 w 868101"/>
                  <a:gd name="connsiteY30" fmla="*/ 324091 h 798653"/>
                  <a:gd name="connsiteX31" fmla="*/ 300942 w 868101"/>
                  <a:gd name="connsiteY31" fmla="*/ 300942 h 798653"/>
                  <a:gd name="connsiteX32" fmla="*/ 335666 w 868101"/>
                  <a:gd name="connsiteY32" fmla="*/ 289367 h 798653"/>
                  <a:gd name="connsiteX33" fmla="*/ 405114 w 868101"/>
                  <a:gd name="connsiteY33" fmla="*/ 243068 h 798653"/>
                  <a:gd name="connsiteX34" fmla="*/ 439838 w 868101"/>
                  <a:gd name="connsiteY34" fmla="*/ 219919 h 798653"/>
                  <a:gd name="connsiteX35" fmla="*/ 474562 w 868101"/>
                  <a:gd name="connsiteY35" fmla="*/ 208344 h 798653"/>
                  <a:gd name="connsiteX36" fmla="*/ 578734 w 868101"/>
                  <a:gd name="connsiteY36" fmla="*/ 150471 h 798653"/>
                  <a:gd name="connsiteX37" fmla="*/ 671332 w 868101"/>
                  <a:gd name="connsiteY37" fmla="*/ 81023 h 798653"/>
                  <a:gd name="connsiteX38" fmla="*/ 706056 w 868101"/>
                  <a:gd name="connsiteY38" fmla="*/ 57874 h 798653"/>
                  <a:gd name="connsiteX39" fmla="*/ 740780 w 868101"/>
                  <a:gd name="connsiteY39" fmla="*/ 0 h 79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8101" h="798653">
                    <a:moveTo>
                      <a:pt x="740780" y="0"/>
                    </a:moveTo>
                    <a:cubicBezTo>
                      <a:pt x="788059" y="78800"/>
                      <a:pt x="768389" y="36530"/>
                      <a:pt x="798653" y="127322"/>
                    </a:cubicBezTo>
                    <a:lnTo>
                      <a:pt x="810228" y="162046"/>
                    </a:lnTo>
                    <a:cubicBezTo>
                      <a:pt x="814086" y="173621"/>
                      <a:pt x="815035" y="186618"/>
                      <a:pt x="821803" y="196770"/>
                    </a:cubicBezTo>
                    <a:cubicBezTo>
                      <a:pt x="829519" y="208345"/>
                      <a:pt x="839302" y="218782"/>
                      <a:pt x="844952" y="231494"/>
                    </a:cubicBezTo>
                    <a:cubicBezTo>
                      <a:pt x="854862" y="253792"/>
                      <a:pt x="868101" y="300942"/>
                      <a:pt x="868101" y="300942"/>
                    </a:cubicBezTo>
                    <a:cubicBezTo>
                      <a:pt x="864243" y="312517"/>
                      <a:pt x="865154" y="327039"/>
                      <a:pt x="856527" y="335666"/>
                    </a:cubicBezTo>
                    <a:cubicBezTo>
                      <a:pt x="847900" y="344293"/>
                      <a:pt x="832265" y="340964"/>
                      <a:pt x="821803" y="347241"/>
                    </a:cubicBezTo>
                    <a:cubicBezTo>
                      <a:pt x="812445" y="352856"/>
                      <a:pt x="807175" y="363573"/>
                      <a:pt x="798653" y="370390"/>
                    </a:cubicBezTo>
                    <a:cubicBezTo>
                      <a:pt x="787790" y="379080"/>
                      <a:pt x="774398" y="384379"/>
                      <a:pt x="763929" y="393539"/>
                    </a:cubicBezTo>
                    <a:cubicBezTo>
                      <a:pt x="743397" y="411504"/>
                      <a:pt x="725347" y="432122"/>
                      <a:pt x="706056" y="451413"/>
                    </a:cubicBezTo>
                    <a:cubicBezTo>
                      <a:pt x="684527" y="472942"/>
                      <a:pt x="677379" y="483113"/>
                      <a:pt x="648182" y="497712"/>
                    </a:cubicBezTo>
                    <a:cubicBezTo>
                      <a:pt x="637269" y="503168"/>
                      <a:pt x="625033" y="505428"/>
                      <a:pt x="613458" y="509286"/>
                    </a:cubicBezTo>
                    <a:cubicBezTo>
                      <a:pt x="541369" y="581378"/>
                      <a:pt x="645733" y="483912"/>
                      <a:pt x="555585" y="544010"/>
                    </a:cubicBezTo>
                    <a:cubicBezTo>
                      <a:pt x="541965" y="553090"/>
                      <a:pt x="533436" y="568255"/>
                      <a:pt x="520861" y="578734"/>
                    </a:cubicBezTo>
                    <a:cubicBezTo>
                      <a:pt x="510174" y="587640"/>
                      <a:pt x="497000" y="593194"/>
                      <a:pt x="486137" y="601884"/>
                    </a:cubicBezTo>
                    <a:cubicBezTo>
                      <a:pt x="447012" y="633184"/>
                      <a:pt x="476865" y="618101"/>
                      <a:pt x="439838" y="659757"/>
                    </a:cubicBezTo>
                    <a:cubicBezTo>
                      <a:pt x="374091" y="733723"/>
                      <a:pt x="396854" y="720384"/>
                      <a:pt x="335666" y="740780"/>
                    </a:cubicBezTo>
                    <a:cubicBezTo>
                      <a:pt x="327950" y="752355"/>
                      <a:pt x="324314" y="768131"/>
                      <a:pt x="312517" y="775504"/>
                    </a:cubicBezTo>
                    <a:cubicBezTo>
                      <a:pt x="291824" y="788437"/>
                      <a:pt x="243068" y="798653"/>
                      <a:pt x="243068" y="798653"/>
                    </a:cubicBezTo>
                    <a:cubicBezTo>
                      <a:pt x="223777" y="794795"/>
                      <a:pt x="202392" y="796633"/>
                      <a:pt x="185195" y="787079"/>
                    </a:cubicBezTo>
                    <a:cubicBezTo>
                      <a:pt x="168266" y="777674"/>
                      <a:pt x="126013" y="729155"/>
                      <a:pt x="115747" y="706056"/>
                    </a:cubicBezTo>
                    <a:cubicBezTo>
                      <a:pt x="105837" y="683758"/>
                      <a:pt x="106134" y="656911"/>
                      <a:pt x="92598" y="636608"/>
                    </a:cubicBezTo>
                    <a:cubicBezTo>
                      <a:pt x="84881" y="625033"/>
                      <a:pt x="75669" y="614326"/>
                      <a:pt x="69448" y="601884"/>
                    </a:cubicBezTo>
                    <a:cubicBezTo>
                      <a:pt x="21521" y="506034"/>
                      <a:pt x="101072" y="631959"/>
                      <a:pt x="34724" y="532436"/>
                    </a:cubicBezTo>
                    <a:cubicBezTo>
                      <a:pt x="30866" y="517003"/>
                      <a:pt x="27720" y="501374"/>
                      <a:pt x="23149" y="486137"/>
                    </a:cubicBezTo>
                    <a:cubicBezTo>
                      <a:pt x="16137" y="462765"/>
                      <a:pt x="0" y="416689"/>
                      <a:pt x="0" y="416689"/>
                    </a:cubicBezTo>
                    <a:cubicBezTo>
                      <a:pt x="3858" y="405114"/>
                      <a:pt x="1647" y="389057"/>
                      <a:pt x="11575" y="381965"/>
                    </a:cubicBezTo>
                    <a:cubicBezTo>
                      <a:pt x="31431" y="367782"/>
                      <a:pt x="57874" y="366531"/>
                      <a:pt x="81023" y="358815"/>
                    </a:cubicBezTo>
                    <a:cubicBezTo>
                      <a:pt x="92598" y="354957"/>
                      <a:pt x="103783" y="349634"/>
                      <a:pt x="115747" y="347241"/>
                    </a:cubicBezTo>
                    <a:cubicBezTo>
                      <a:pt x="200372" y="330315"/>
                      <a:pt x="154145" y="338448"/>
                      <a:pt x="254643" y="324091"/>
                    </a:cubicBezTo>
                    <a:cubicBezTo>
                      <a:pt x="270076" y="316375"/>
                      <a:pt x="285083" y="307739"/>
                      <a:pt x="300942" y="300942"/>
                    </a:cubicBezTo>
                    <a:cubicBezTo>
                      <a:pt x="312156" y="296136"/>
                      <a:pt x="325001" y="295292"/>
                      <a:pt x="335666" y="289367"/>
                    </a:cubicBezTo>
                    <a:cubicBezTo>
                      <a:pt x="359987" y="275855"/>
                      <a:pt x="381965" y="258501"/>
                      <a:pt x="405114" y="243068"/>
                    </a:cubicBezTo>
                    <a:cubicBezTo>
                      <a:pt x="416689" y="235352"/>
                      <a:pt x="426641" y="224318"/>
                      <a:pt x="439838" y="219919"/>
                    </a:cubicBezTo>
                    <a:cubicBezTo>
                      <a:pt x="451413" y="216061"/>
                      <a:pt x="463897" y="214269"/>
                      <a:pt x="474562" y="208344"/>
                    </a:cubicBezTo>
                    <a:cubicBezTo>
                      <a:pt x="593962" y="142011"/>
                      <a:pt x="500162" y="176662"/>
                      <a:pt x="578734" y="150471"/>
                    </a:cubicBezTo>
                    <a:cubicBezTo>
                      <a:pt x="621557" y="107650"/>
                      <a:pt x="592805" y="133374"/>
                      <a:pt x="671332" y="81023"/>
                    </a:cubicBezTo>
                    <a:lnTo>
                      <a:pt x="706056" y="57874"/>
                    </a:lnTo>
                    <a:lnTo>
                      <a:pt x="740780" y="0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B754466F-A894-41ED-B8B5-91EB98375B08}"/>
                </a:ext>
              </a:extLst>
            </p:cNvPr>
            <p:cNvGrpSpPr/>
            <p:nvPr/>
          </p:nvGrpSpPr>
          <p:grpSpPr>
            <a:xfrm>
              <a:off x="6948584" y="1987312"/>
              <a:ext cx="579170" cy="524301"/>
              <a:chOff x="1114379" y="1338865"/>
              <a:chExt cx="579170" cy="524301"/>
            </a:xfrm>
          </p:grpSpPr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F8C266F8-3330-4D7A-BADA-71A2848AA38B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5" name="Picture 244">
                <a:extLst>
                  <a:ext uri="{FF2B5EF4-FFF2-40B4-BE49-F238E27FC236}">
                    <a16:creationId xmlns:a16="http://schemas.microsoft.com/office/drawing/2014/main" id="{1AA597C6-F1A7-4526-A264-E36FFBE59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8A888D70-9B1B-4A5B-91CB-D3F2D8D2D4E5}"/>
              </a:ext>
            </a:extLst>
          </p:cNvPr>
          <p:cNvSpPr/>
          <p:nvPr/>
        </p:nvSpPr>
        <p:spPr>
          <a:xfrm>
            <a:off x="3652841" y="6053477"/>
            <a:ext cx="658449" cy="602114"/>
          </a:xfrm>
          <a:prstGeom prst="star5">
            <a:avLst>
              <a:gd name="adj" fmla="val 25820"/>
              <a:gd name="hf" fmla="val 105146"/>
              <a:gd name="vf" fmla="val 11055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Star: 5 Points 248">
            <a:extLst>
              <a:ext uri="{FF2B5EF4-FFF2-40B4-BE49-F238E27FC236}">
                <a16:creationId xmlns:a16="http://schemas.microsoft.com/office/drawing/2014/main" id="{9F70A046-361C-47AD-9E31-A8F852E57150}"/>
              </a:ext>
            </a:extLst>
          </p:cNvPr>
          <p:cNvSpPr/>
          <p:nvPr/>
        </p:nvSpPr>
        <p:spPr>
          <a:xfrm>
            <a:off x="8066360" y="6053477"/>
            <a:ext cx="658449" cy="602114"/>
          </a:xfrm>
          <a:prstGeom prst="star5">
            <a:avLst>
              <a:gd name="adj" fmla="val 25820"/>
              <a:gd name="hf" fmla="val 105146"/>
              <a:gd name="vf" fmla="val 11055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BF2FE-56D4-420D-BDB2-94B786E3F53A}"/>
              </a:ext>
            </a:extLst>
          </p:cNvPr>
          <p:cNvSpPr/>
          <p:nvPr/>
        </p:nvSpPr>
        <p:spPr>
          <a:xfrm>
            <a:off x="1447275" y="5992130"/>
            <a:ext cx="9220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SPIN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5E9DEDE-9217-4414-A8E1-9098CBAA18BB}"/>
              </a:ext>
            </a:extLst>
          </p:cNvPr>
          <p:cNvSpPr/>
          <p:nvPr/>
        </p:nvSpPr>
        <p:spPr>
          <a:xfrm>
            <a:off x="1607521" y="5126002"/>
            <a:ext cx="648000" cy="720000"/>
          </a:xfrm>
          <a:prstGeom prst="roundRect">
            <a:avLst>
              <a:gd name="adj" fmla="val 23853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5B401F90-907F-46E5-AF9E-1F9DC9A0ECA5}"/>
              </a:ext>
            </a:extLst>
          </p:cNvPr>
          <p:cNvSpPr/>
          <p:nvPr/>
        </p:nvSpPr>
        <p:spPr>
          <a:xfrm>
            <a:off x="9967257" y="4953106"/>
            <a:ext cx="915842" cy="1040452"/>
          </a:xfrm>
          <a:prstGeom prst="roundRect">
            <a:avLst>
              <a:gd name="adj" fmla="val 23853"/>
            </a:avLst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002DD5B-6AB6-4ECD-9EB6-F8BAF4BEAAD4}"/>
              </a:ext>
            </a:extLst>
          </p:cNvPr>
          <p:cNvSpPr/>
          <p:nvPr/>
        </p:nvSpPr>
        <p:spPr>
          <a:xfrm>
            <a:off x="9802159" y="5976006"/>
            <a:ext cx="1220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405A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CLEAR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E106B889-E040-4184-80F2-5C321C73A4DB}"/>
              </a:ext>
            </a:extLst>
          </p:cNvPr>
          <p:cNvSpPr/>
          <p:nvPr/>
        </p:nvSpPr>
        <p:spPr>
          <a:xfrm>
            <a:off x="10101178" y="5113332"/>
            <a:ext cx="648000" cy="720000"/>
          </a:xfrm>
          <a:prstGeom prst="roundRect">
            <a:avLst>
              <a:gd name="adj" fmla="val 33264"/>
            </a:avLst>
          </a:prstGeom>
          <a:gradFill flip="none" rotWithShape="1">
            <a:gsLst>
              <a:gs pos="0">
                <a:srgbClr val="D034D4">
                  <a:shade val="30000"/>
                  <a:satMod val="115000"/>
                </a:srgbClr>
              </a:gs>
              <a:gs pos="50000">
                <a:srgbClr val="D034D4">
                  <a:shade val="67500"/>
                  <a:satMod val="115000"/>
                </a:srgbClr>
              </a:gs>
              <a:gs pos="100000">
                <a:srgbClr val="D034D4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58E76E22-6D64-4706-A1B5-503A9A8BF803}"/>
              </a:ext>
            </a:extLst>
          </p:cNvPr>
          <p:cNvSpPr/>
          <p:nvPr/>
        </p:nvSpPr>
        <p:spPr>
          <a:xfrm>
            <a:off x="83299" y="157657"/>
            <a:ext cx="26308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LEVEL 3</a:t>
            </a:r>
          </a:p>
        </p:txBody>
      </p:sp>
      <p:sp>
        <p:nvSpPr>
          <p:cNvPr id="257" name="Rectangle 25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109DAE-3235-4A86-9906-6773A246969B}"/>
              </a:ext>
            </a:extLst>
          </p:cNvPr>
          <p:cNvSpPr/>
          <p:nvPr/>
        </p:nvSpPr>
        <p:spPr>
          <a:xfrm>
            <a:off x="9281740" y="348292"/>
            <a:ext cx="2475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NEXT LEVEL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F1B39554-29F9-40C8-8FC1-47326D4ADEE5}"/>
              </a:ext>
            </a:extLst>
          </p:cNvPr>
          <p:cNvSpPr/>
          <p:nvPr/>
        </p:nvSpPr>
        <p:spPr>
          <a:xfrm>
            <a:off x="9429788" y="2572026"/>
            <a:ext cx="26278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(AT THIS SPEED IT MAY</a:t>
            </a:r>
          </a:p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TAKE SEVERAL CLCKS TO</a:t>
            </a:r>
          </a:p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TRIGGER A THROW)</a:t>
            </a:r>
          </a:p>
        </p:txBody>
      </p:sp>
      <p:sp>
        <p:nvSpPr>
          <p:cNvPr id="248" name="Rectangle 2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3C5F700-CA83-48C3-BF32-DF9EDD6D7833}"/>
              </a:ext>
            </a:extLst>
          </p:cNvPr>
          <p:cNvSpPr/>
          <p:nvPr/>
        </p:nvSpPr>
        <p:spPr>
          <a:xfrm>
            <a:off x="10591393" y="1154849"/>
            <a:ext cx="1165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601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2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4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6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8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0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2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4" dur="3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6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8" dur="3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0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4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0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4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6" dur="3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8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0" dur="3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2" dur="3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4" dur="3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6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8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0" dur="3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2" dur="3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4" dur="3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  <p:bldLst>
      <p:bldP spid="6" grpId="0" animBg="1"/>
      <p:bldP spid="2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7838B2DB-8FFA-48D5-A30D-FE423CA5DD8D}"/>
              </a:ext>
            </a:extLst>
          </p:cNvPr>
          <p:cNvSpPr/>
          <p:nvPr/>
        </p:nvSpPr>
        <p:spPr>
          <a:xfrm>
            <a:off x="1474002" y="4971735"/>
            <a:ext cx="915842" cy="1040452"/>
          </a:xfrm>
          <a:prstGeom prst="roundRect">
            <a:avLst>
              <a:gd name="adj" fmla="val 23853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CF617A6-BD8F-47F5-91EF-D8F86EF01147}"/>
              </a:ext>
            </a:extLst>
          </p:cNvPr>
          <p:cNvSpPr/>
          <p:nvPr/>
        </p:nvSpPr>
        <p:spPr>
          <a:xfrm>
            <a:off x="3192905" y="1632923"/>
            <a:ext cx="5977387" cy="5221779"/>
          </a:xfrm>
          <a:prstGeom prst="triangle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D9E5AF-713C-4DE5-A10F-AE823C0C718F}"/>
              </a:ext>
            </a:extLst>
          </p:cNvPr>
          <p:cNvSpPr/>
          <p:nvPr/>
        </p:nvSpPr>
        <p:spPr>
          <a:xfrm>
            <a:off x="3020390" y="376558"/>
            <a:ext cx="6299755" cy="6267383"/>
          </a:xfrm>
          <a:prstGeom prst="ellipse">
            <a:avLst/>
          </a:prstGeom>
          <a:effectLst>
            <a:outerShdw blurRad="165100" dist="279400" dir="5400000" sx="101000" sy="101000" algn="t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0" name="Picture 169" descr="A picture containing clock&#10;&#10;Description automatically generated">
            <a:extLst>
              <a:ext uri="{FF2B5EF4-FFF2-40B4-BE49-F238E27FC236}">
                <a16:creationId xmlns:a16="http://schemas.microsoft.com/office/drawing/2014/main" id="{5B030BCF-8012-4E2D-9CC7-C7F0556A4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55" y="37452"/>
            <a:ext cx="6640300" cy="684282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31" name="TOP 6 Group 30">
            <a:extLst>
              <a:ext uri="{FF2B5EF4-FFF2-40B4-BE49-F238E27FC236}">
                <a16:creationId xmlns:a16="http://schemas.microsoft.com/office/drawing/2014/main" id="{6F60F4DB-27A2-486B-9251-7833BF2D58A5}"/>
              </a:ext>
            </a:extLst>
          </p:cNvPr>
          <p:cNvGrpSpPr/>
          <p:nvPr/>
        </p:nvGrpSpPr>
        <p:grpSpPr>
          <a:xfrm rot="10800000">
            <a:off x="4214827" y="213024"/>
            <a:ext cx="3786400" cy="6491678"/>
            <a:chOff x="4320049" y="132321"/>
            <a:chExt cx="3786400" cy="649167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AFAB2D-5A5E-47EE-B24B-DCF249A24218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C8BB24-65C9-44B5-B2E4-25AB58308335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TOP 8 Group 36">
            <a:extLst>
              <a:ext uri="{FF2B5EF4-FFF2-40B4-BE49-F238E27FC236}">
                <a16:creationId xmlns:a16="http://schemas.microsoft.com/office/drawing/2014/main" id="{43701D37-8EE1-4BD7-8A2D-A13E817272DC}"/>
              </a:ext>
            </a:extLst>
          </p:cNvPr>
          <p:cNvGrpSpPr/>
          <p:nvPr/>
        </p:nvGrpSpPr>
        <p:grpSpPr>
          <a:xfrm rot="-6480000">
            <a:off x="4215483" y="213335"/>
            <a:ext cx="3786400" cy="6491678"/>
            <a:chOff x="4320049" y="132321"/>
            <a:chExt cx="3786400" cy="649167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C2175EE-3AF1-4703-B093-F9E0D927FB1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3917A2D-3873-4010-BDF8-6643E1444F11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TOP 9 Group 39">
            <a:extLst>
              <a:ext uri="{FF2B5EF4-FFF2-40B4-BE49-F238E27FC236}">
                <a16:creationId xmlns:a16="http://schemas.microsoft.com/office/drawing/2014/main" id="{37B45296-C38D-498C-9E56-F885ACB3E39C}"/>
              </a:ext>
            </a:extLst>
          </p:cNvPr>
          <p:cNvGrpSpPr/>
          <p:nvPr/>
        </p:nvGrpSpPr>
        <p:grpSpPr>
          <a:xfrm rot="-4320000">
            <a:off x="4215484" y="204005"/>
            <a:ext cx="3786400" cy="6491678"/>
            <a:chOff x="4320049" y="132321"/>
            <a:chExt cx="3786400" cy="649167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67D404B-85C0-49CB-80D1-4E36404A1BB1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60F4EC0-7B0A-4B92-9297-9F6210FCEA54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TOP 10 Group 42">
            <a:extLst>
              <a:ext uri="{FF2B5EF4-FFF2-40B4-BE49-F238E27FC236}">
                <a16:creationId xmlns:a16="http://schemas.microsoft.com/office/drawing/2014/main" id="{E80FCAA0-B67E-47FC-9579-D6409BC8F5C1}"/>
              </a:ext>
            </a:extLst>
          </p:cNvPr>
          <p:cNvGrpSpPr/>
          <p:nvPr/>
        </p:nvGrpSpPr>
        <p:grpSpPr>
          <a:xfrm rot="-2160000">
            <a:off x="4214826" y="213024"/>
            <a:ext cx="3786400" cy="6491678"/>
            <a:chOff x="4320049" y="132321"/>
            <a:chExt cx="3786400" cy="649167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6259D6-7613-45D9-8EA9-FBA825AFE1EE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0DC345-F429-40A7-8C5C-0252723FEDE7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TOP 5 Group 45">
            <a:extLst>
              <a:ext uri="{FF2B5EF4-FFF2-40B4-BE49-F238E27FC236}">
                <a16:creationId xmlns:a16="http://schemas.microsoft.com/office/drawing/2014/main" id="{AA1F7B09-C500-4F50-BE24-A5ADC8147BAD}"/>
              </a:ext>
            </a:extLst>
          </p:cNvPr>
          <p:cNvGrpSpPr/>
          <p:nvPr/>
        </p:nvGrpSpPr>
        <p:grpSpPr>
          <a:xfrm rot="8640000">
            <a:off x="4214826" y="213024"/>
            <a:ext cx="3786400" cy="6491678"/>
            <a:chOff x="4320049" y="132321"/>
            <a:chExt cx="3786400" cy="6491678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14C8587-F2ED-42D3-9D70-300F7681839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540C89A-2FD0-4748-8C41-E58744F28AD8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TOP 4 Group 48">
            <a:extLst>
              <a:ext uri="{FF2B5EF4-FFF2-40B4-BE49-F238E27FC236}">
                <a16:creationId xmlns:a16="http://schemas.microsoft.com/office/drawing/2014/main" id="{2B40FBAE-98FD-45B8-ACB7-01582FAE7D2F}"/>
              </a:ext>
            </a:extLst>
          </p:cNvPr>
          <p:cNvGrpSpPr/>
          <p:nvPr/>
        </p:nvGrpSpPr>
        <p:grpSpPr>
          <a:xfrm rot="6480000">
            <a:off x="4215484" y="223210"/>
            <a:ext cx="3786400" cy="6491678"/>
            <a:chOff x="4320049" y="132321"/>
            <a:chExt cx="3786400" cy="6491678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EBA10F7-25E0-4456-99D9-4D085713CE9A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74C76CB-4ACA-4CE8-BB68-D6034F362BDC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TOP 3 Group 51">
            <a:extLst>
              <a:ext uri="{FF2B5EF4-FFF2-40B4-BE49-F238E27FC236}">
                <a16:creationId xmlns:a16="http://schemas.microsoft.com/office/drawing/2014/main" id="{2D97EE79-3185-4667-B5DD-C7FDDE470CD1}"/>
              </a:ext>
            </a:extLst>
          </p:cNvPr>
          <p:cNvGrpSpPr/>
          <p:nvPr/>
        </p:nvGrpSpPr>
        <p:grpSpPr>
          <a:xfrm rot="4320000">
            <a:off x="4215484" y="223210"/>
            <a:ext cx="3786400" cy="6491678"/>
            <a:chOff x="4320049" y="132321"/>
            <a:chExt cx="3786400" cy="6491678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5686DDA-3EE0-4FBC-9E56-872BB332F6AB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52580C7-52AB-46D1-B2F7-B03666AEAEAA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TOP 2 Group 54">
            <a:extLst>
              <a:ext uri="{FF2B5EF4-FFF2-40B4-BE49-F238E27FC236}">
                <a16:creationId xmlns:a16="http://schemas.microsoft.com/office/drawing/2014/main" id="{C5A524EC-4FAB-40D7-B011-FF964A5144D0}"/>
              </a:ext>
            </a:extLst>
          </p:cNvPr>
          <p:cNvGrpSpPr/>
          <p:nvPr/>
        </p:nvGrpSpPr>
        <p:grpSpPr>
          <a:xfrm rot="2160000">
            <a:off x="4214826" y="213024"/>
            <a:ext cx="3786400" cy="6491678"/>
            <a:chOff x="4320049" y="132321"/>
            <a:chExt cx="3786400" cy="6491678"/>
          </a:xfrm>
          <a:solidFill>
            <a:srgbClr val="000000">
              <a:alpha val="0"/>
            </a:srgbClr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ED98E3-8D3A-4888-A551-B24F721CBD04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7B9C61D-8274-4314-9673-C7AA5B150E2B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TOP 1 Group 66">
            <a:extLst>
              <a:ext uri="{FF2B5EF4-FFF2-40B4-BE49-F238E27FC236}">
                <a16:creationId xmlns:a16="http://schemas.microsoft.com/office/drawing/2014/main" id="{9B90B64F-4AAB-43DC-9863-F8BD301A2E82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320049" y="132321"/>
            <a:chExt cx="3786400" cy="6491678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9C14A59-88F1-48C0-B0A3-1A93B4DB9ED4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B24C055-A008-40B4-8004-0B90814BE69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814FE1-7374-49A1-B893-7ED0BCAAACA1}"/>
              </a:ext>
            </a:extLst>
          </p:cNvPr>
          <p:cNvCxnSpPr>
            <a:cxnSpLocks/>
          </p:cNvCxnSpPr>
          <p:nvPr/>
        </p:nvCxnSpPr>
        <p:spPr>
          <a:xfrm>
            <a:off x="6108026" y="29863"/>
            <a:ext cx="0" cy="685800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TOP 7 Group 33">
            <a:extLst>
              <a:ext uri="{FF2B5EF4-FFF2-40B4-BE49-F238E27FC236}">
                <a16:creationId xmlns:a16="http://schemas.microsoft.com/office/drawing/2014/main" id="{22DC6968-FFA2-4022-B217-697D846D8A43}"/>
              </a:ext>
            </a:extLst>
          </p:cNvPr>
          <p:cNvGrpSpPr/>
          <p:nvPr/>
        </p:nvGrpSpPr>
        <p:grpSpPr>
          <a:xfrm rot="-8640000">
            <a:off x="4214826" y="213024"/>
            <a:ext cx="3786400" cy="6491678"/>
            <a:chOff x="4320049" y="132321"/>
            <a:chExt cx="3786400" cy="6491678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2C0C817-1198-4E14-B618-A01E232118D3}"/>
                </a:ext>
              </a:extLst>
            </p:cNvPr>
            <p:cNvSpPr/>
            <p:nvPr/>
          </p:nvSpPr>
          <p:spPr>
            <a:xfrm>
              <a:off x="6213249" y="132321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03135BE-258F-4EDC-A175-4C0A317A3430}"/>
                </a:ext>
              </a:extLst>
            </p:cNvPr>
            <p:cNvSpPr/>
            <p:nvPr/>
          </p:nvSpPr>
          <p:spPr>
            <a:xfrm rot="10800000">
              <a:off x="4320049" y="3383999"/>
              <a:ext cx="1893200" cy="3240000"/>
            </a:xfrm>
            <a:custGeom>
              <a:avLst/>
              <a:gdLst>
                <a:gd name="connsiteX0" fmla="*/ 6119 w 1893200"/>
                <a:gd name="connsiteY0" fmla="*/ 0 h 3240000"/>
                <a:gd name="connsiteX1" fmla="*/ 1817634 w 1893200"/>
                <a:gd name="connsiteY1" fmla="*/ 553341 h 3240000"/>
                <a:gd name="connsiteX2" fmla="*/ 1893200 w 1893200"/>
                <a:gd name="connsiteY2" fmla="*/ 609848 h 3240000"/>
                <a:gd name="connsiteX3" fmla="*/ 6119 w 1893200"/>
                <a:gd name="connsiteY3" fmla="*/ 3240000 h 3240000"/>
                <a:gd name="connsiteX4" fmla="*/ 0 w 1893200"/>
                <a:gd name="connsiteY4" fmla="*/ 155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200" h="3240000">
                  <a:moveTo>
                    <a:pt x="6119" y="0"/>
                  </a:moveTo>
                  <a:cubicBezTo>
                    <a:pt x="677145" y="0"/>
                    <a:pt x="1300527" y="203990"/>
                    <a:pt x="1817634" y="553341"/>
                  </a:cubicBezTo>
                  <a:lnTo>
                    <a:pt x="1893200" y="609848"/>
                  </a:lnTo>
                  <a:lnTo>
                    <a:pt x="6119" y="3240000"/>
                  </a:lnTo>
                  <a:lnTo>
                    <a:pt x="0" y="1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K 2 Group 2">
            <a:extLst>
              <a:ext uri="{FF2B5EF4-FFF2-40B4-BE49-F238E27FC236}">
                <a16:creationId xmlns:a16="http://schemas.microsoft.com/office/drawing/2014/main" id="{B0B97E40-2446-428E-8676-40DEF0E3F0A3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E5F762E-DD99-4951-A63F-9EF20E8B98BB}"/>
                </a:ext>
              </a:extLst>
            </p:cNvPr>
            <p:cNvGrpSpPr/>
            <p:nvPr/>
          </p:nvGrpSpPr>
          <p:grpSpPr>
            <a:xfrm rot="216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2AEF7EE-92B3-49EC-9A35-DFE13873DCE0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D034D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56C9C71-7807-498D-9545-E9B5E94A9896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C8FBD6E2-24FF-4557-9FB0-549754356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7125575" y="2049101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4" name="K 4 Group 4">
            <a:extLst>
              <a:ext uri="{FF2B5EF4-FFF2-40B4-BE49-F238E27FC236}">
                <a16:creationId xmlns:a16="http://schemas.microsoft.com/office/drawing/2014/main" id="{BF9AE7E3-F572-4524-B39A-985AEF20C5D0}"/>
              </a:ext>
            </a:extLst>
          </p:cNvPr>
          <p:cNvGrpSpPr/>
          <p:nvPr/>
        </p:nvGrpSpPr>
        <p:grpSpPr>
          <a:xfrm>
            <a:off x="2862187" y="1565663"/>
            <a:ext cx="6491678" cy="3786400"/>
            <a:chOff x="2862843" y="1575849"/>
            <a:chExt cx="6491678" cy="378640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93D9AE4-B3FE-4418-9AA3-D5FB03AFC04D}"/>
                </a:ext>
              </a:extLst>
            </p:cNvPr>
            <p:cNvGrpSpPr/>
            <p:nvPr/>
          </p:nvGrpSpPr>
          <p:grpSpPr>
            <a:xfrm rot="648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E240CFA-F1A7-4C4E-B26E-E33FF9652641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3902F43-3599-4F81-BA4E-7D420F0B833C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F747C6EF-18A5-441A-BFE7-E9A67402F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7626509" y="4295139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9" name="K 3 Group 3">
            <a:extLst>
              <a:ext uri="{FF2B5EF4-FFF2-40B4-BE49-F238E27FC236}">
                <a16:creationId xmlns:a16="http://schemas.microsoft.com/office/drawing/2014/main" id="{B654EB2A-8699-420D-AEA6-FD8C79E70CCF}"/>
              </a:ext>
            </a:extLst>
          </p:cNvPr>
          <p:cNvGrpSpPr/>
          <p:nvPr/>
        </p:nvGrpSpPr>
        <p:grpSpPr>
          <a:xfrm>
            <a:off x="2862187" y="1565663"/>
            <a:ext cx="6491678" cy="3786400"/>
            <a:chOff x="2862843" y="1575849"/>
            <a:chExt cx="6491678" cy="3786400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9E22087-AEFA-40A4-9C18-5E353123DB36}"/>
                </a:ext>
              </a:extLst>
            </p:cNvPr>
            <p:cNvGrpSpPr/>
            <p:nvPr/>
          </p:nvGrpSpPr>
          <p:grpSpPr>
            <a:xfrm rot="432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B71DF93-3782-40BD-9ACF-56052EFC0E74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A1533D8-5855-4DA2-B445-F99C9147EED3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05180507-4772-4C29-A625-70596F256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7793693" y="3112638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4" name="K 5 Group 5">
            <a:extLst>
              <a:ext uri="{FF2B5EF4-FFF2-40B4-BE49-F238E27FC236}">
                <a16:creationId xmlns:a16="http://schemas.microsoft.com/office/drawing/2014/main" id="{43B7266C-70A6-4B22-B4BF-35052F334AD2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718535D-D75C-42FB-A61E-5FA26BDA0C00}"/>
                </a:ext>
              </a:extLst>
            </p:cNvPr>
            <p:cNvGrpSpPr/>
            <p:nvPr/>
          </p:nvGrpSpPr>
          <p:grpSpPr>
            <a:xfrm rot="864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B40E141-25C7-4543-A069-DB6DEE41D210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BB07AA2-AAFF-4F25-A352-A748A9D51DA6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157E22EB-B4F1-4415-B664-13C921BE0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6739509" y="4920824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9" name="K 1 Group 1">
            <a:extLst>
              <a:ext uri="{FF2B5EF4-FFF2-40B4-BE49-F238E27FC236}">
                <a16:creationId xmlns:a16="http://schemas.microsoft.com/office/drawing/2014/main" id="{3DAAED0C-B560-40B5-91BD-223343C2FFA2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CBD04FD-1599-421D-9196-487471779945}"/>
                </a:ext>
              </a:extLst>
            </p:cNvPr>
            <p:cNvGrpSpPr/>
            <p:nvPr/>
          </p:nvGrpSpPr>
          <p:grpSpPr>
            <a:xfrm>
              <a:off x="4215482" y="223210"/>
              <a:ext cx="3786400" cy="6491678"/>
              <a:chOff x="4320049" y="132321"/>
              <a:chExt cx="3786400" cy="6491678"/>
            </a:xfrm>
            <a:solidFill>
              <a:srgbClr val="000000">
                <a:alpha val="0"/>
              </a:srgbClr>
            </a:solidFill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E67176F-6509-47A5-9209-348396C1F1D7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37C0F5B3-352C-4BBD-8F0C-B06E6D1C7DCA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25514AC1-AB77-47DB-B5AD-B0003813A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6701802" y="1002256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4" name="K 7 Group 7">
            <a:extLst>
              <a:ext uri="{FF2B5EF4-FFF2-40B4-BE49-F238E27FC236}">
                <a16:creationId xmlns:a16="http://schemas.microsoft.com/office/drawing/2014/main" id="{D2273D12-0781-4480-86FF-F522274A44CB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F79590B-5757-41F0-98AB-D80CA771FAC4}"/>
                </a:ext>
              </a:extLst>
            </p:cNvPr>
            <p:cNvGrpSpPr/>
            <p:nvPr/>
          </p:nvGrpSpPr>
          <p:grpSpPr>
            <a:xfrm rot="-864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C2CADE2-A02C-4CA3-A5E9-1CF449FE82B4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6D5CF3C-F3DD-4C3A-8B42-D9B3D658B8FE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A1796DB6-DC8F-4AB3-BC7D-DF2A88F56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4547841" y="4295139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9" name="K 8 Group 8">
            <a:extLst>
              <a:ext uri="{FF2B5EF4-FFF2-40B4-BE49-F238E27FC236}">
                <a16:creationId xmlns:a16="http://schemas.microsoft.com/office/drawing/2014/main" id="{0D8A1C36-109F-4779-AA0C-DED168B02894}"/>
              </a:ext>
            </a:extLst>
          </p:cNvPr>
          <p:cNvGrpSpPr/>
          <p:nvPr/>
        </p:nvGrpSpPr>
        <p:grpSpPr>
          <a:xfrm>
            <a:off x="2862187" y="1565663"/>
            <a:ext cx="6491678" cy="3786400"/>
            <a:chOff x="2862843" y="1575849"/>
            <a:chExt cx="6491678" cy="378640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7B11B2F0-43F2-4022-A15F-0E63BA5137CD}"/>
                </a:ext>
              </a:extLst>
            </p:cNvPr>
            <p:cNvGrpSpPr/>
            <p:nvPr/>
          </p:nvGrpSpPr>
          <p:grpSpPr>
            <a:xfrm rot="-648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8BEE1C6D-9A19-41CA-8F71-4FCF0AE40378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542297F-9AA1-4006-95DC-CB0E8C0004BC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FA4F0307-E5FB-49C6-8D2D-FF5080819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4870799" y="3130664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4" name="K 9 Group 9">
            <a:extLst>
              <a:ext uri="{FF2B5EF4-FFF2-40B4-BE49-F238E27FC236}">
                <a16:creationId xmlns:a16="http://schemas.microsoft.com/office/drawing/2014/main" id="{DDBB7CB4-D6FE-4808-9CD7-21C3927B6931}"/>
              </a:ext>
            </a:extLst>
          </p:cNvPr>
          <p:cNvGrpSpPr/>
          <p:nvPr/>
        </p:nvGrpSpPr>
        <p:grpSpPr>
          <a:xfrm>
            <a:off x="2862187" y="1565663"/>
            <a:ext cx="6491678" cy="3786400"/>
            <a:chOff x="2862843" y="1575849"/>
            <a:chExt cx="6491678" cy="3786400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DDEDB73A-9E36-40E4-B0A3-504419044A7E}"/>
                </a:ext>
              </a:extLst>
            </p:cNvPr>
            <p:cNvGrpSpPr/>
            <p:nvPr/>
          </p:nvGrpSpPr>
          <p:grpSpPr>
            <a:xfrm rot="-432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8E72104D-E083-48F3-AC68-D1407A94F9C1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56631D9-FE70-4DD0-AE0A-621A6071F3CB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6338A5FB-4B09-4724-97D4-8E1E20C7A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4547842" y="2071392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9" name="K 10 Group 10">
            <a:extLst>
              <a:ext uri="{FF2B5EF4-FFF2-40B4-BE49-F238E27FC236}">
                <a16:creationId xmlns:a16="http://schemas.microsoft.com/office/drawing/2014/main" id="{F3684581-239B-4F3E-84C2-ACCFB9417E1C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15482" y="223210"/>
            <a:chExt cx="3786400" cy="649167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F9808792-AB79-4283-9289-F4FD11A57AEE}"/>
                </a:ext>
              </a:extLst>
            </p:cNvPr>
            <p:cNvGrpSpPr/>
            <p:nvPr/>
          </p:nvGrpSpPr>
          <p:grpSpPr>
            <a:xfrm rot="-2160000">
              <a:off x="4215482" y="223210"/>
              <a:ext cx="3786400" cy="6491678"/>
              <a:chOff x="4320049" y="132321"/>
              <a:chExt cx="3786400" cy="6491678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755EA7E0-8383-418B-AFEF-72B8F505B0C4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F1FFA9C-2355-48E0-9CFD-3BD96471B716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AFBB3129-4D12-44CE-B29B-A176A0C3A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5204046" y="1014915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5" name="K 6 Group 12">
            <a:extLst>
              <a:ext uri="{FF2B5EF4-FFF2-40B4-BE49-F238E27FC236}">
                <a16:creationId xmlns:a16="http://schemas.microsoft.com/office/drawing/2014/main" id="{736E0EA5-B5F1-4D3A-B1D7-E663735E886C}"/>
              </a:ext>
            </a:extLst>
          </p:cNvPr>
          <p:cNvGrpSpPr/>
          <p:nvPr/>
        </p:nvGrpSpPr>
        <p:grpSpPr>
          <a:xfrm>
            <a:off x="4214826" y="213024"/>
            <a:ext cx="3786400" cy="6491678"/>
            <a:chOff x="4202800" y="183161"/>
            <a:chExt cx="3786400" cy="6491678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875F6C4-6E9A-4188-942A-7FDBDBDEF5F1}"/>
                </a:ext>
              </a:extLst>
            </p:cNvPr>
            <p:cNvGrpSpPr/>
            <p:nvPr/>
          </p:nvGrpSpPr>
          <p:grpSpPr>
            <a:xfrm rot="10800000">
              <a:off x="4202800" y="183161"/>
              <a:ext cx="3786400" cy="6491678"/>
              <a:chOff x="4320049" y="132321"/>
              <a:chExt cx="3786400" cy="6491678"/>
            </a:xfrm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8146C3C-8C00-4761-B1B8-96AF0B285715}"/>
                  </a:ext>
                </a:extLst>
              </p:cNvPr>
              <p:cNvSpPr/>
              <p:nvPr/>
            </p:nvSpPr>
            <p:spPr>
              <a:xfrm>
                <a:off x="6213249" y="132321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7E70922-8D6D-44AF-8184-5C082B1BA466}"/>
                  </a:ext>
                </a:extLst>
              </p:cNvPr>
              <p:cNvSpPr/>
              <p:nvPr/>
            </p:nvSpPr>
            <p:spPr>
              <a:xfrm rot="10800000">
                <a:off x="4320049" y="3383999"/>
                <a:ext cx="1893200" cy="3240000"/>
              </a:xfrm>
              <a:custGeom>
                <a:avLst/>
                <a:gdLst>
                  <a:gd name="connsiteX0" fmla="*/ 6119 w 1893200"/>
                  <a:gd name="connsiteY0" fmla="*/ 0 h 3240000"/>
                  <a:gd name="connsiteX1" fmla="*/ 1817634 w 1893200"/>
                  <a:gd name="connsiteY1" fmla="*/ 553341 h 3240000"/>
                  <a:gd name="connsiteX2" fmla="*/ 1893200 w 1893200"/>
                  <a:gd name="connsiteY2" fmla="*/ 609848 h 3240000"/>
                  <a:gd name="connsiteX3" fmla="*/ 6119 w 1893200"/>
                  <a:gd name="connsiteY3" fmla="*/ 3240000 h 3240000"/>
                  <a:gd name="connsiteX4" fmla="*/ 0 w 1893200"/>
                  <a:gd name="connsiteY4" fmla="*/ 155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200" h="3240000">
                    <a:moveTo>
                      <a:pt x="6119" y="0"/>
                    </a:moveTo>
                    <a:cubicBezTo>
                      <a:pt x="677145" y="0"/>
                      <a:pt x="1300527" y="203990"/>
                      <a:pt x="1817634" y="553341"/>
                    </a:cubicBezTo>
                    <a:lnTo>
                      <a:pt x="1893200" y="609848"/>
                    </a:lnTo>
                    <a:lnTo>
                      <a:pt x="6119" y="324000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0D1B534A-184C-4777-A516-EA7FD9F00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7146960">
              <a:off x="5511812" y="4735217"/>
              <a:ext cx="524301" cy="5791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6" name="Top L hand Group 15">
            <a:extLst>
              <a:ext uri="{FF2B5EF4-FFF2-40B4-BE49-F238E27FC236}">
                <a16:creationId xmlns:a16="http://schemas.microsoft.com/office/drawing/2014/main" id="{D3FD0538-2641-49C5-9F30-EB65A325B68E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63425CC-26E1-480C-B354-2237AB7A6AB5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EE2E90C-75DD-4F5A-AFC0-2C3ECEF0DE22}"/>
                </a:ext>
              </a:extLst>
            </p:cNvPr>
            <p:cNvSpPr/>
            <p:nvPr/>
          </p:nvSpPr>
          <p:spPr>
            <a:xfrm>
              <a:off x="7346145" y="981244"/>
              <a:ext cx="798653" cy="925975"/>
            </a:xfrm>
            <a:custGeom>
              <a:avLst/>
              <a:gdLst>
                <a:gd name="connsiteX0" fmla="*/ 266218 w 798653"/>
                <a:gd name="connsiteY0" fmla="*/ 879676 h 925975"/>
                <a:gd name="connsiteX1" fmla="*/ 289367 w 798653"/>
                <a:gd name="connsiteY1" fmla="*/ 787079 h 925975"/>
                <a:gd name="connsiteX2" fmla="*/ 335666 w 798653"/>
                <a:gd name="connsiteY2" fmla="*/ 740780 h 925975"/>
                <a:gd name="connsiteX3" fmla="*/ 416689 w 798653"/>
                <a:gd name="connsiteY3" fmla="*/ 671332 h 925975"/>
                <a:gd name="connsiteX4" fmla="*/ 462988 w 798653"/>
                <a:gd name="connsiteY4" fmla="*/ 601884 h 925975"/>
                <a:gd name="connsiteX5" fmla="*/ 486137 w 798653"/>
                <a:gd name="connsiteY5" fmla="*/ 567160 h 925975"/>
                <a:gd name="connsiteX6" fmla="*/ 520861 w 798653"/>
                <a:gd name="connsiteY6" fmla="*/ 532436 h 925975"/>
                <a:gd name="connsiteX7" fmla="*/ 544010 w 798653"/>
                <a:gd name="connsiteY7" fmla="*/ 497712 h 925975"/>
                <a:gd name="connsiteX8" fmla="*/ 601884 w 798653"/>
                <a:gd name="connsiteY8" fmla="*/ 451413 h 925975"/>
                <a:gd name="connsiteX9" fmla="*/ 682907 w 798653"/>
                <a:gd name="connsiteY9" fmla="*/ 428264 h 925975"/>
                <a:gd name="connsiteX10" fmla="*/ 729205 w 798653"/>
                <a:gd name="connsiteY10" fmla="*/ 370390 h 925975"/>
                <a:gd name="connsiteX11" fmla="*/ 775504 w 798653"/>
                <a:gd name="connsiteY11" fmla="*/ 312517 h 925975"/>
                <a:gd name="connsiteX12" fmla="*/ 798653 w 798653"/>
                <a:gd name="connsiteY12" fmla="*/ 243069 h 925975"/>
                <a:gd name="connsiteX13" fmla="*/ 763929 w 798653"/>
                <a:gd name="connsiteY13" fmla="*/ 23150 h 925975"/>
                <a:gd name="connsiteX14" fmla="*/ 740780 w 798653"/>
                <a:gd name="connsiteY14" fmla="*/ 0 h 925975"/>
                <a:gd name="connsiteX15" fmla="*/ 671332 w 798653"/>
                <a:gd name="connsiteY15" fmla="*/ 11575 h 925975"/>
                <a:gd name="connsiteX16" fmla="*/ 601884 w 798653"/>
                <a:gd name="connsiteY16" fmla="*/ 34725 h 925975"/>
                <a:gd name="connsiteX17" fmla="*/ 544010 w 798653"/>
                <a:gd name="connsiteY17" fmla="*/ 92598 h 925975"/>
                <a:gd name="connsiteX18" fmla="*/ 486137 w 798653"/>
                <a:gd name="connsiteY18" fmla="*/ 162046 h 925975"/>
                <a:gd name="connsiteX19" fmla="*/ 451413 w 798653"/>
                <a:gd name="connsiteY19" fmla="*/ 289368 h 925975"/>
                <a:gd name="connsiteX20" fmla="*/ 416689 w 798653"/>
                <a:gd name="connsiteY20" fmla="*/ 312517 h 925975"/>
                <a:gd name="connsiteX21" fmla="*/ 370390 w 798653"/>
                <a:gd name="connsiteY21" fmla="*/ 358816 h 925975"/>
                <a:gd name="connsiteX22" fmla="*/ 358815 w 798653"/>
                <a:gd name="connsiteY22" fmla="*/ 393540 h 925975"/>
                <a:gd name="connsiteX23" fmla="*/ 335666 w 798653"/>
                <a:gd name="connsiteY23" fmla="*/ 428264 h 925975"/>
                <a:gd name="connsiteX24" fmla="*/ 266218 w 798653"/>
                <a:gd name="connsiteY24" fmla="*/ 474562 h 925975"/>
                <a:gd name="connsiteX25" fmla="*/ 208345 w 798653"/>
                <a:gd name="connsiteY25" fmla="*/ 520861 h 925975"/>
                <a:gd name="connsiteX26" fmla="*/ 185195 w 798653"/>
                <a:gd name="connsiteY26" fmla="*/ 544011 h 925975"/>
                <a:gd name="connsiteX27" fmla="*/ 81023 w 798653"/>
                <a:gd name="connsiteY27" fmla="*/ 601884 h 925975"/>
                <a:gd name="connsiteX28" fmla="*/ 57874 w 798653"/>
                <a:gd name="connsiteY28" fmla="*/ 636608 h 925975"/>
                <a:gd name="connsiteX29" fmla="*/ 23150 w 798653"/>
                <a:gd name="connsiteY29" fmla="*/ 648183 h 925975"/>
                <a:gd name="connsiteX30" fmla="*/ 0 w 798653"/>
                <a:gd name="connsiteY30" fmla="*/ 694481 h 925975"/>
                <a:gd name="connsiteX31" fmla="*/ 23150 w 798653"/>
                <a:gd name="connsiteY31" fmla="*/ 787079 h 925975"/>
                <a:gd name="connsiteX32" fmla="*/ 92598 w 798653"/>
                <a:gd name="connsiteY32" fmla="*/ 844952 h 925975"/>
                <a:gd name="connsiteX33" fmla="*/ 150471 w 798653"/>
                <a:gd name="connsiteY33" fmla="*/ 925975 h 925975"/>
                <a:gd name="connsiteX34" fmla="*/ 219919 w 798653"/>
                <a:gd name="connsiteY34" fmla="*/ 914400 h 925975"/>
                <a:gd name="connsiteX35" fmla="*/ 266218 w 798653"/>
                <a:gd name="connsiteY35" fmla="*/ 879676 h 92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8653" h="925975">
                  <a:moveTo>
                    <a:pt x="266218" y="879676"/>
                  </a:moveTo>
                  <a:cubicBezTo>
                    <a:pt x="277793" y="858456"/>
                    <a:pt x="279482" y="800918"/>
                    <a:pt x="289367" y="787079"/>
                  </a:cubicBezTo>
                  <a:cubicBezTo>
                    <a:pt x="302053" y="769319"/>
                    <a:pt x="317506" y="752887"/>
                    <a:pt x="335666" y="740780"/>
                  </a:cubicBezTo>
                  <a:cubicBezTo>
                    <a:pt x="367083" y="719836"/>
                    <a:pt x="394234" y="705014"/>
                    <a:pt x="416689" y="671332"/>
                  </a:cubicBezTo>
                  <a:lnTo>
                    <a:pt x="462988" y="601884"/>
                  </a:lnTo>
                  <a:cubicBezTo>
                    <a:pt x="470704" y="590309"/>
                    <a:pt x="476300" y="576997"/>
                    <a:pt x="486137" y="567160"/>
                  </a:cubicBezTo>
                  <a:cubicBezTo>
                    <a:pt x="497712" y="555585"/>
                    <a:pt x="510382" y="545011"/>
                    <a:pt x="520861" y="532436"/>
                  </a:cubicBezTo>
                  <a:cubicBezTo>
                    <a:pt x="529767" y="521749"/>
                    <a:pt x="535320" y="508575"/>
                    <a:pt x="544010" y="497712"/>
                  </a:cubicBezTo>
                  <a:cubicBezTo>
                    <a:pt x="558365" y="479768"/>
                    <a:pt x="581830" y="461440"/>
                    <a:pt x="601884" y="451413"/>
                  </a:cubicBezTo>
                  <a:cubicBezTo>
                    <a:pt x="618493" y="443108"/>
                    <a:pt x="668067" y="431974"/>
                    <a:pt x="682907" y="428264"/>
                  </a:cubicBezTo>
                  <a:cubicBezTo>
                    <a:pt x="738810" y="372359"/>
                    <a:pt x="670789" y="443409"/>
                    <a:pt x="729205" y="370390"/>
                  </a:cubicBezTo>
                  <a:cubicBezTo>
                    <a:pt x="753258" y="340324"/>
                    <a:pt x="757690" y="352600"/>
                    <a:pt x="775504" y="312517"/>
                  </a:cubicBezTo>
                  <a:cubicBezTo>
                    <a:pt x="785414" y="290219"/>
                    <a:pt x="798653" y="243069"/>
                    <a:pt x="798653" y="243069"/>
                  </a:cubicBezTo>
                  <a:cubicBezTo>
                    <a:pt x="798626" y="242718"/>
                    <a:pt x="796478" y="55701"/>
                    <a:pt x="763929" y="23150"/>
                  </a:cubicBezTo>
                  <a:lnTo>
                    <a:pt x="740780" y="0"/>
                  </a:lnTo>
                  <a:cubicBezTo>
                    <a:pt x="717631" y="3858"/>
                    <a:pt x="694100" y="5883"/>
                    <a:pt x="671332" y="11575"/>
                  </a:cubicBezTo>
                  <a:cubicBezTo>
                    <a:pt x="647659" y="17493"/>
                    <a:pt x="601884" y="34725"/>
                    <a:pt x="601884" y="34725"/>
                  </a:cubicBezTo>
                  <a:cubicBezTo>
                    <a:pt x="559442" y="98387"/>
                    <a:pt x="601885" y="44370"/>
                    <a:pt x="544010" y="92598"/>
                  </a:cubicBezTo>
                  <a:cubicBezTo>
                    <a:pt x="510589" y="120448"/>
                    <a:pt x="508899" y="127903"/>
                    <a:pt x="486137" y="162046"/>
                  </a:cubicBezTo>
                  <a:cubicBezTo>
                    <a:pt x="482527" y="180094"/>
                    <a:pt x="464967" y="280332"/>
                    <a:pt x="451413" y="289368"/>
                  </a:cubicBezTo>
                  <a:lnTo>
                    <a:pt x="416689" y="312517"/>
                  </a:lnTo>
                  <a:cubicBezTo>
                    <a:pt x="385822" y="405114"/>
                    <a:pt x="432122" y="297084"/>
                    <a:pt x="370390" y="358816"/>
                  </a:cubicBezTo>
                  <a:cubicBezTo>
                    <a:pt x="361763" y="367443"/>
                    <a:pt x="364271" y="382627"/>
                    <a:pt x="358815" y="393540"/>
                  </a:cubicBezTo>
                  <a:cubicBezTo>
                    <a:pt x="352594" y="405982"/>
                    <a:pt x="346135" y="419104"/>
                    <a:pt x="335666" y="428264"/>
                  </a:cubicBezTo>
                  <a:cubicBezTo>
                    <a:pt x="314728" y="446585"/>
                    <a:pt x="285891" y="454889"/>
                    <a:pt x="266218" y="474562"/>
                  </a:cubicBezTo>
                  <a:cubicBezTo>
                    <a:pt x="210328" y="530454"/>
                    <a:pt x="281346" y="462460"/>
                    <a:pt x="208345" y="520861"/>
                  </a:cubicBezTo>
                  <a:cubicBezTo>
                    <a:pt x="199823" y="527678"/>
                    <a:pt x="193925" y="537463"/>
                    <a:pt x="185195" y="544011"/>
                  </a:cubicBezTo>
                  <a:cubicBezTo>
                    <a:pt x="121517" y="591769"/>
                    <a:pt x="135159" y="583838"/>
                    <a:pt x="81023" y="601884"/>
                  </a:cubicBezTo>
                  <a:cubicBezTo>
                    <a:pt x="73307" y="613459"/>
                    <a:pt x="68737" y="627918"/>
                    <a:pt x="57874" y="636608"/>
                  </a:cubicBezTo>
                  <a:cubicBezTo>
                    <a:pt x="48347" y="644230"/>
                    <a:pt x="31777" y="639556"/>
                    <a:pt x="23150" y="648183"/>
                  </a:cubicBezTo>
                  <a:cubicBezTo>
                    <a:pt x="10949" y="660384"/>
                    <a:pt x="7717" y="679048"/>
                    <a:pt x="0" y="694481"/>
                  </a:cubicBezTo>
                  <a:cubicBezTo>
                    <a:pt x="1670" y="702830"/>
                    <a:pt x="12980" y="771825"/>
                    <a:pt x="23150" y="787079"/>
                  </a:cubicBezTo>
                  <a:cubicBezTo>
                    <a:pt x="40975" y="813816"/>
                    <a:pt x="66975" y="827870"/>
                    <a:pt x="92598" y="844952"/>
                  </a:cubicBezTo>
                  <a:cubicBezTo>
                    <a:pt x="119605" y="925975"/>
                    <a:pt x="92598" y="906683"/>
                    <a:pt x="150471" y="925975"/>
                  </a:cubicBezTo>
                  <a:cubicBezTo>
                    <a:pt x="173620" y="922117"/>
                    <a:pt x="197009" y="919491"/>
                    <a:pt x="219919" y="914400"/>
                  </a:cubicBezTo>
                  <a:cubicBezTo>
                    <a:pt x="231829" y="911753"/>
                    <a:pt x="254643" y="900896"/>
                    <a:pt x="266218" y="879676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9" name="Top L leg Group 36">
            <a:extLst>
              <a:ext uri="{FF2B5EF4-FFF2-40B4-BE49-F238E27FC236}">
                <a16:creationId xmlns:a16="http://schemas.microsoft.com/office/drawing/2014/main" id="{E2ABB6E5-F5A4-471F-A023-D87851CD143E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1907E3E-752A-4FDF-B38C-EF98DDA43A33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9469E48-C6D2-4428-AE5B-C9B919C5681A}"/>
                </a:ext>
              </a:extLst>
            </p:cNvPr>
            <p:cNvSpPr/>
            <p:nvPr/>
          </p:nvSpPr>
          <p:spPr>
            <a:xfrm flipH="1">
              <a:off x="7118853" y="4510943"/>
              <a:ext cx="1266251" cy="1365813"/>
            </a:xfrm>
            <a:custGeom>
              <a:avLst/>
              <a:gdLst>
                <a:gd name="connsiteX0" fmla="*/ 965309 w 1266251"/>
                <a:gd name="connsiteY0" fmla="*/ 0 h 1365813"/>
                <a:gd name="connsiteX1" fmla="*/ 1000033 w 1266251"/>
                <a:gd name="connsiteY1" fmla="*/ 57873 h 1365813"/>
                <a:gd name="connsiteX2" fmla="*/ 1034757 w 1266251"/>
                <a:gd name="connsiteY2" fmla="*/ 69448 h 1365813"/>
                <a:gd name="connsiteX3" fmla="*/ 1092630 w 1266251"/>
                <a:gd name="connsiteY3" fmla="*/ 104172 h 1365813"/>
                <a:gd name="connsiteX4" fmla="*/ 1254676 w 1266251"/>
                <a:gd name="connsiteY4" fmla="*/ 127321 h 1365813"/>
                <a:gd name="connsiteX5" fmla="*/ 1266251 w 1266251"/>
                <a:gd name="connsiteY5" fmla="*/ 162045 h 1365813"/>
                <a:gd name="connsiteX6" fmla="*/ 1243101 w 1266251"/>
                <a:gd name="connsiteY6" fmla="*/ 289367 h 1365813"/>
                <a:gd name="connsiteX7" fmla="*/ 1219952 w 1266251"/>
                <a:gd name="connsiteY7" fmla="*/ 324091 h 1365813"/>
                <a:gd name="connsiteX8" fmla="*/ 1208377 w 1266251"/>
                <a:gd name="connsiteY8" fmla="*/ 358815 h 1365813"/>
                <a:gd name="connsiteX9" fmla="*/ 1173653 w 1266251"/>
                <a:gd name="connsiteY9" fmla="*/ 381964 h 1365813"/>
                <a:gd name="connsiteX10" fmla="*/ 1127354 w 1266251"/>
                <a:gd name="connsiteY10" fmla="*/ 428263 h 1365813"/>
                <a:gd name="connsiteX11" fmla="*/ 1104205 w 1266251"/>
                <a:gd name="connsiteY11" fmla="*/ 451413 h 1365813"/>
                <a:gd name="connsiteX12" fmla="*/ 1000033 w 1266251"/>
                <a:gd name="connsiteY12" fmla="*/ 486137 h 1365813"/>
                <a:gd name="connsiteX13" fmla="*/ 965309 w 1266251"/>
                <a:gd name="connsiteY13" fmla="*/ 497711 h 1365813"/>
                <a:gd name="connsiteX14" fmla="*/ 942159 w 1266251"/>
                <a:gd name="connsiteY14" fmla="*/ 520861 h 1365813"/>
                <a:gd name="connsiteX15" fmla="*/ 872711 w 1266251"/>
                <a:gd name="connsiteY15" fmla="*/ 567159 h 1365813"/>
                <a:gd name="connsiteX16" fmla="*/ 849562 w 1266251"/>
                <a:gd name="connsiteY16" fmla="*/ 590309 h 1365813"/>
                <a:gd name="connsiteX17" fmla="*/ 837987 w 1266251"/>
                <a:gd name="connsiteY17" fmla="*/ 625033 h 1365813"/>
                <a:gd name="connsiteX18" fmla="*/ 803263 w 1266251"/>
                <a:gd name="connsiteY18" fmla="*/ 648182 h 1365813"/>
                <a:gd name="connsiteX19" fmla="*/ 780114 w 1266251"/>
                <a:gd name="connsiteY19" fmla="*/ 671332 h 1365813"/>
                <a:gd name="connsiteX20" fmla="*/ 733815 w 1266251"/>
                <a:gd name="connsiteY20" fmla="*/ 717630 h 1365813"/>
                <a:gd name="connsiteX21" fmla="*/ 687516 w 1266251"/>
                <a:gd name="connsiteY21" fmla="*/ 763929 h 1365813"/>
                <a:gd name="connsiteX22" fmla="*/ 664367 w 1266251"/>
                <a:gd name="connsiteY22" fmla="*/ 798653 h 1365813"/>
                <a:gd name="connsiteX23" fmla="*/ 629643 w 1266251"/>
                <a:gd name="connsiteY23" fmla="*/ 833377 h 1365813"/>
                <a:gd name="connsiteX24" fmla="*/ 618068 w 1266251"/>
                <a:gd name="connsiteY24" fmla="*/ 868101 h 1365813"/>
                <a:gd name="connsiteX25" fmla="*/ 629643 w 1266251"/>
                <a:gd name="connsiteY25" fmla="*/ 1041721 h 1365813"/>
                <a:gd name="connsiteX26" fmla="*/ 456023 w 1266251"/>
                <a:gd name="connsiteY26" fmla="*/ 1053296 h 1365813"/>
                <a:gd name="connsiteX27" fmla="*/ 375000 w 1266251"/>
                <a:gd name="connsiteY27" fmla="*/ 1076445 h 1365813"/>
                <a:gd name="connsiteX28" fmla="*/ 270828 w 1266251"/>
                <a:gd name="connsiteY28" fmla="*/ 1169043 h 1365813"/>
                <a:gd name="connsiteX29" fmla="*/ 247678 w 1266251"/>
                <a:gd name="connsiteY29" fmla="*/ 1192192 h 1365813"/>
                <a:gd name="connsiteX30" fmla="*/ 201380 w 1266251"/>
                <a:gd name="connsiteY30" fmla="*/ 1250066 h 1365813"/>
                <a:gd name="connsiteX31" fmla="*/ 155081 w 1266251"/>
                <a:gd name="connsiteY31" fmla="*/ 1307939 h 1365813"/>
                <a:gd name="connsiteX32" fmla="*/ 62484 w 1266251"/>
                <a:gd name="connsiteY32" fmla="*/ 1365813 h 1365813"/>
                <a:gd name="connsiteX33" fmla="*/ 4610 w 1266251"/>
                <a:gd name="connsiteY33" fmla="*/ 1354238 h 1365813"/>
                <a:gd name="connsiteX34" fmla="*/ 16185 w 1266251"/>
                <a:gd name="connsiteY34" fmla="*/ 1238491 h 1365813"/>
                <a:gd name="connsiteX35" fmla="*/ 74058 w 1266251"/>
                <a:gd name="connsiteY35" fmla="*/ 1134319 h 1365813"/>
                <a:gd name="connsiteX36" fmla="*/ 120357 w 1266251"/>
                <a:gd name="connsiteY36" fmla="*/ 1088020 h 1365813"/>
                <a:gd name="connsiteX37" fmla="*/ 166656 w 1266251"/>
                <a:gd name="connsiteY37" fmla="*/ 1018572 h 1365813"/>
                <a:gd name="connsiteX38" fmla="*/ 178230 w 1266251"/>
                <a:gd name="connsiteY38" fmla="*/ 983848 h 1365813"/>
                <a:gd name="connsiteX39" fmla="*/ 259253 w 1266251"/>
                <a:gd name="connsiteY39" fmla="*/ 925975 h 1365813"/>
                <a:gd name="connsiteX40" fmla="*/ 305552 w 1266251"/>
                <a:gd name="connsiteY40" fmla="*/ 868101 h 1365813"/>
                <a:gd name="connsiteX41" fmla="*/ 328701 w 1266251"/>
                <a:gd name="connsiteY41" fmla="*/ 798653 h 1365813"/>
                <a:gd name="connsiteX42" fmla="*/ 340276 w 1266251"/>
                <a:gd name="connsiteY42" fmla="*/ 763929 h 1365813"/>
                <a:gd name="connsiteX43" fmla="*/ 363425 w 1266251"/>
                <a:gd name="connsiteY43" fmla="*/ 729205 h 1365813"/>
                <a:gd name="connsiteX44" fmla="*/ 409724 w 1266251"/>
                <a:gd name="connsiteY44" fmla="*/ 682906 h 1365813"/>
                <a:gd name="connsiteX45" fmla="*/ 456023 w 1266251"/>
                <a:gd name="connsiteY45" fmla="*/ 613458 h 1365813"/>
                <a:gd name="connsiteX46" fmla="*/ 513896 w 1266251"/>
                <a:gd name="connsiteY46" fmla="*/ 532435 h 1365813"/>
                <a:gd name="connsiteX47" fmla="*/ 537046 w 1266251"/>
                <a:gd name="connsiteY47" fmla="*/ 509286 h 1365813"/>
                <a:gd name="connsiteX48" fmla="*/ 606494 w 1266251"/>
                <a:gd name="connsiteY48" fmla="*/ 474562 h 1365813"/>
                <a:gd name="connsiteX49" fmla="*/ 664367 w 1266251"/>
                <a:gd name="connsiteY49" fmla="*/ 405114 h 1365813"/>
                <a:gd name="connsiteX50" fmla="*/ 687516 w 1266251"/>
                <a:gd name="connsiteY50" fmla="*/ 381964 h 1365813"/>
                <a:gd name="connsiteX51" fmla="*/ 733815 w 1266251"/>
                <a:gd name="connsiteY51" fmla="*/ 312516 h 1365813"/>
                <a:gd name="connsiteX52" fmla="*/ 780114 w 1266251"/>
                <a:gd name="connsiteY52" fmla="*/ 243068 h 1365813"/>
                <a:gd name="connsiteX53" fmla="*/ 826413 w 1266251"/>
                <a:gd name="connsiteY53" fmla="*/ 185195 h 1365813"/>
                <a:gd name="connsiteX54" fmla="*/ 849562 w 1266251"/>
                <a:gd name="connsiteY54" fmla="*/ 150471 h 1365813"/>
                <a:gd name="connsiteX55" fmla="*/ 872711 w 1266251"/>
                <a:gd name="connsiteY55" fmla="*/ 127321 h 1365813"/>
                <a:gd name="connsiteX56" fmla="*/ 919010 w 1266251"/>
                <a:gd name="connsiteY56" fmla="*/ 57873 h 1365813"/>
                <a:gd name="connsiteX57" fmla="*/ 942159 w 1266251"/>
                <a:gd name="connsiteY57" fmla="*/ 23149 h 1365813"/>
                <a:gd name="connsiteX58" fmla="*/ 965309 w 1266251"/>
                <a:gd name="connsiteY58" fmla="*/ 0 h 13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66251" h="1365813">
                  <a:moveTo>
                    <a:pt x="965309" y="0"/>
                  </a:moveTo>
                  <a:cubicBezTo>
                    <a:pt x="976884" y="19291"/>
                    <a:pt x="984125" y="41965"/>
                    <a:pt x="1000033" y="57873"/>
                  </a:cubicBezTo>
                  <a:cubicBezTo>
                    <a:pt x="1008660" y="66500"/>
                    <a:pt x="1023844" y="63992"/>
                    <a:pt x="1034757" y="69448"/>
                  </a:cubicBezTo>
                  <a:cubicBezTo>
                    <a:pt x="1054879" y="79509"/>
                    <a:pt x="1072508" y="94111"/>
                    <a:pt x="1092630" y="104172"/>
                  </a:cubicBezTo>
                  <a:cubicBezTo>
                    <a:pt x="1137167" y="126440"/>
                    <a:pt x="1222141" y="124363"/>
                    <a:pt x="1254676" y="127321"/>
                  </a:cubicBezTo>
                  <a:cubicBezTo>
                    <a:pt x="1258534" y="138896"/>
                    <a:pt x="1266251" y="149844"/>
                    <a:pt x="1266251" y="162045"/>
                  </a:cubicBezTo>
                  <a:cubicBezTo>
                    <a:pt x="1266251" y="174563"/>
                    <a:pt x="1253232" y="265728"/>
                    <a:pt x="1243101" y="289367"/>
                  </a:cubicBezTo>
                  <a:cubicBezTo>
                    <a:pt x="1237621" y="302153"/>
                    <a:pt x="1226173" y="311649"/>
                    <a:pt x="1219952" y="324091"/>
                  </a:cubicBezTo>
                  <a:cubicBezTo>
                    <a:pt x="1214496" y="335004"/>
                    <a:pt x="1215999" y="349288"/>
                    <a:pt x="1208377" y="358815"/>
                  </a:cubicBezTo>
                  <a:cubicBezTo>
                    <a:pt x="1199687" y="369678"/>
                    <a:pt x="1184215" y="372911"/>
                    <a:pt x="1173653" y="381964"/>
                  </a:cubicBezTo>
                  <a:cubicBezTo>
                    <a:pt x="1157082" y="396168"/>
                    <a:pt x="1142787" y="412830"/>
                    <a:pt x="1127354" y="428263"/>
                  </a:cubicBezTo>
                  <a:cubicBezTo>
                    <a:pt x="1119638" y="435980"/>
                    <a:pt x="1114558" y="447962"/>
                    <a:pt x="1104205" y="451413"/>
                  </a:cubicBezTo>
                  <a:lnTo>
                    <a:pt x="1000033" y="486137"/>
                  </a:lnTo>
                  <a:lnTo>
                    <a:pt x="965309" y="497711"/>
                  </a:lnTo>
                  <a:cubicBezTo>
                    <a:pt x="957592" y="505428"/>
                    <a:pt x="950889" y="514313"/>
                    <a:pt x="942159" y="520861"/>
                  </a:cubicBezTo>
                  <a:cubicBezTo>
                    <a:pt x="919901" y="537554"/>
                    <a:pt x="892384" y="547486"/>
                    <a:pt x="872711" y="567159"/>
                  </a:cubicBezTo>
                  <a:lnTo>
                    <a:pt x="849562" y="590309"/>
                  </a:lnTo>
                  <a:cubicBezTo>
                    <a:pt x="845704" y="601884"/>
                    <a:pt x="845609" y="615506"/>
                    <a:pt x="837987" y="625033"/>
                  </a:cubicBezTo>
                  <a:cubicBezTo>
                    <a:pt x="829297" y="635896"/>
                    <a:pt x="814126" y="639492"/>
                    <a:pt x="803263" y="648182"/>
                  </a:cubicBezTo>
                  <a:cubicBezTo>
                    <a:pt x="794742" y="654999"/>
                    <a:pt x="787830" y="663615"/>
                    <a:pt x="780114" y="671332"/>
                  </a:cubicBezTo>
                  <a:cubicBezTo>
                    <a:pt x="749247" y="763930"/>
                    <a:pt x="795547" y="655899"/>
                    <a:pt x="733815" y="717630"/>
                  </a:cubicBezTo>
                  <a:cubicBezTo>
                    <a:pt x="672081" y="779363"/>
                    <a:pt x="780115" y="733062"/>
                    <a:pt x="687516" y="763929"/>
                  </a:cubicBezTo>
                  <a:cubicBezTo>
                    <a:pt x="679800" y="775504"/>
                    <a:pt x="673273" y="787966"/>
                    <a:pt x="664367" y="798653"/>
                  </a:cubicBezTo>
                  <a:cubicBezTo>
                    <a:pt x="653888" y="811228"/>
                    <a:pt x="638723" y="819757"/>
                    <a:pt x="629643" y="833377"/>
                  </a:cubicBezTo>
                  <a:cubicBezTo>
                    <a:pt x="622875" y="843529"/>
                    <a:pt x="621926" y="856526"/>
                    <a:pt x="618068" y="868101"/>
                  </a:cubicBezTo>
                  <a:cubicBezTo>
                    <a:pt x="629241" y="901618"/>
                    <a:pt x="676881" y="1012197"/>
                    <a:pt x="629643" y="1041721"/>
                  </a:cubicBezTo>
                  <a:cubicBezTo>
                    <a:pt x="580458" y="1072462"/>
                    <a:pt x="513896" y="1049438"/>
                    <a:pt x="456023" y="1053296"/>
                  </a:cubicBezTo>
                  <a:cubicBezTo>
                    <a:pt x="441195" y="1057003"/>
                    <a:pt x="391601" y="1068145"/>
                    <a:pt x="375000" y="1076445"/>
                  </a:cubicBezTo>
                  <a:cubicBezTo>
                    <a:pt x="333693" y="1097098"/>
                    <a:pt x="301500" y="1138371"/>
                    <a:pt x="270828" y="1169043"/>
                  </a:cubicBezTo>
                  <a:cubicBezTo>
                    <a:pt x="263111" y="1176759"/>
                    <a:pt x="253731" y="1183112"/>
                    <a:pt x="247678" y="1192192"/>
                  </a:cubicBezTo>
                  <a:cubicBezTo>
                    <a:pt x="218476" y="1235996"/>
                    <a:pt x="234365" y="1217079"/>
                    <a:pt x="201380" y="1250066"/>
                  </a:cubicBezTo>
                  <a:cubicBezTo>
                    <a:pt x="181907" y="1308483"/>
                    <a:pt x="203946" y="1266055"/>
                    <a:pt x="155081" y="1307939"/>
                  </a:cubicBezTo>
                  <a:cubicBezTo>
                    <a:pt x="83992" y="1368872"/>
                    <a:pt x="139825" y="1346477"/>
                    <a:pt x="62484" y="1365813"/>
                  </a:cubicBezTo>
                  <a:cubicBezTo>
                    <a:pt x="43193" y="1361955"/>
                    <a:pt x="11333" y="1372727"/>
                    <a:pt x="4610" y="1354238"/>
                  </a:cubicBezTo>
                  <a:cubicBezTo>
                    <a:pt x="-8641" y="1317798"/>
                    <a:pt x="10289" y="1276815"/>
                    <a:pt x="16185" y="1238491"/>
                  </a:cubicBezTo>
                  <a:cubicBezTo>
                    <a:pt x="21478" y="1204087"/>
                    <a:pt x="55376" y="1153001"/>
                    <a:pt x="74058" y="1134319"/>
                  </a:cubicBezTo>
                  <a:cubicBezTo>
                    <a:pt x="89491" y="1118886"/>
                    <a:pt x="108250" y="1106180"/>
                    <a:pt x="120357" y="1088020"/>
                  </a:cubicBezTo>
                  <a:lnTo>
                    <a:pt x="166656" y="1018572"/>
                  </a:lnTo>
                  <a:cubicBezTo>
                    <a:pt x="170514" y="1006997"/>
                    <a:pt x="171139" y="993776"/>
                    <a:pt x="178230" y="983848"/>
                  </a:cubicBezTo>
                  <a:cubicBezTo>
                    <a:pt x="212559" y="935787"/>
                    <a:pt x="215337" y="940613"/>
                    <a:pt x="259253" y="925975"/>
                  </a:cubicBezTo>
                  <a:cubicBezTo>
                    <a:pt x="278494" y="906734"/>
                    <a:pt x="293871" y="894384"/>
                    <a:pt x="305552" y="868101"/>
                  </a:cubicBezTo>
                  <a:cubicBezTo>
                    <a:pt x="315462" y="845803"/>
                    <a:pt x="320985" y="821802"/>
                    <a:pt x="328701" y="798653"/>
                  </a:cubicBezTo>
                  <a:cubicBezTo>
                    <a:pt x="332559" y="787078"/>
                    <a:pt x="333508" y="774081"/>
                    <a:pt x="340276" y="763929"/>
                  </a:cubicBezTo>
                  <a:cubicBezTo>
                    <a:pt x="347992" y="752354"/>
                    <a:pt x="354372" y="739767"/>
                    <a:pt x="363425" y="729205"/>
                  </a:cubicBezTo>
                  <a:cubicBezTo>
                    <a:pt x="377629" y="712634"/>
                    <a:pt x="397617" y="701066"/>
                    <a:pt x="409724" y="682906"/>
                  </a:cubicBezTo>
                  <a:lnTo>
                    <a:pt x="456023" y="613458"/>
                  </a:lnTo>
                  <a:cubicBezTo>
                    <a:pt x="474498" y="558029"/>
                    <a:pt x="458970" y="587360"/>
                    <a:pt x="513896" y="532435"/>
                  </a:cubicBezTo>
                  <a:cubicBezTo>
                    <a:pt x="521613" y="524719"/>
                    <a:pt x="526693" y="512737"/>
                    <a:pt x="537046" y="509286"/>
                  </a:cubicBezTo>
                  <a:cubicBezTo>
                    <a:pt x="571847" y="497685"/>
                    <a:pt x="576578" y="499492"/>
                    <a:pt x="606494" y="474562"/>
                  </a:cubicBezTo>
                  <a:cubicBezTo>
                    <a:pt x="655983" y="433322"/>
                    <a:pt x="627950" y="450636"/>
                    <a:pt x="664367" y="405114"/>
                  </a:cubicBezTo>
                  <a:cubicBezTo>
                    <a:pt x="671184" y="396592"/>
                    <a:pt x="680968" y="390694"/>
                    <a:pt x="687516" y="381964"/>
                  </a:cubicBezTo>
                  <a:cubicBezTo>
                    <a:pt x="704209" y="359706"/>
                    <a:pt x="718382" y="335665"/>
                    <a:pt x="733815" y="312516"/>
                  </a:cubicBezTo>
                  <a:lnTo>
                    <a:pt x="780114" y="243068"/>
                  </a:lnTo>
                  <a:cubicBezTo>
                    <a:pt x="851364" y="136192"/>
                    <a:pt x="760441" y="267659"/>
                    <a:pt x="826413" y="185195"/>
                  </a:cubicBezTo>
                  <a:cubicBezTo>
                    <a:pt x="835103" y="174332"/>
                    <a:pt x="840872" y="161334"/>
                    <a:pt x="849562" y="150471"/>
                  </a:cubicBezTo>
                  <a:cubicBezTo>
                    <a:pt x="856379" y="141949"/>
                    <a:pt x="866163" y="136051"/>
                    <a:pt x="872711" y="127321"/>
                  </a:cubicBezTo>
                  <a:cubicBezTo>
                    <a:pt x="889404" y="105063"/>
                    <a:pt x="903577" y="81022"/>
                    <a:pt x="919010" y="57873"/>
                  </a:cubicBezTo>
                  <a:cubicBezTo>
                    <a:pt x="926726" y="46298"/>
                    <a:pt x="932322" y="32985"/>
                    <a:pt x="942159" y="23149"/>
                  </a:cubicBezTo>
                  <a:lnTo>
                    <a:pt x="965309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Top L thigh Group 35">
            <a:extLst>
              <a:ext uri="{FF2B5EF4-FFF2-40B4-BE49-F238E27FC236}">
                <a16:creationId xmlns:a16="http://schemas.microsoft.com/office/drawing/2014/main" id="{F4554D99-2094-414B-A3ED-49E5DF8D976A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885AEFD-192A-4543-B88D-0B1074BE4E58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6C4498B-B719-41B4-9273-DC0626A8C540}"/>
                </a:ext>
              </a:extLst>
            </p:cNvPr>
            <p:cNvSpPr/>
            <p:nvPr/>
          </p:nvSpPr>
          <p:spPr>
            <a:xfrm>
              <a:off x="6533320" y="3512708"/>
              <a:ext cx="902826" cy="1128740"/>
            </a:xfrm>
            <a:custGeom>
              <a:avLst/>
              <a:gdLst>
                <a:gd name="connsiteX0" fmla="*/ 324092 w 902826"/>
                <a:gd name="connsiteY0" fmla="*/ 5996 h 1128740"/>
                <a:gd name="connsiteX1" fmla="*/ 277793 w 902826"/>
                <a:gd name="connsiteY1" fmla="*/ 63869 h 1128740"/>
                <a:gd name="connsiteX2" fmla="*/ 208345 w 902826"/>
                <a:gd name="connsiteY2" fmla="*/ 110168 h 1128740"/>
                <a:gd name="connsiteX3" fmla="*/ 162046 w 902826"/>
                <a:gd name="connsiteY3" fmla="*/ 156467 h 1128740"/>
                <a:gd name="connsiteX4" fmla="*/ 115747 w 902826"/>
                <a:gd name="connsiteY4" fmla="*/ 214340 h 1128740"/>
                <a:gd name="connsiteX5" fmla="*/ 92598 w 902826"/>
                <a:gd name="connsiteY5" fmla="*/ 260639 h 1128740"/>
                <a:gd name="connsiteX6" fmla="*/ 69449 w 902826"/>
                <a:gd name="connsiteY6" fmla="*/ 295363 h 1128740"/>
                <a:gd name="connsiteX7" fmla="*/ 46299 w 902826"/>
                <a:gd name="connsiteY7" fmla="*/ 364811 h 1128740"/>
                <a:gd name="connsiteX8" fmla="*/ 23150 w 902826"/>
                <a:gd name="connsiteY8" fmla="*/ 399535 h 1128740"/>
                <a:gd name="connsiteX9" fmla="*/ 0 w 902826"/>
                <a:gd name="connsiteY9" fmla="*/ 468983 h 1128740"/>
                <a:gd name="connsiteX10" fmla="*/ 11575 w 902826"/>
                <a:gd name="connsiteY10" fmla="*/ 503707 h 1128740"/>
                <a:gd name="connsiteX11" fmla="*/ 57874 w 902826"/>
                <a:gd name="connsiteY11" fmla="*/ 550006 h 1128740"/>
                <a:gd name="connsiteX12" fmla="*/ 69449 w 902826"/>
                <a:gd name="connsiteY12" fmla="*/ 584730 h 1128740"/>
                <a:gd name="connsiteX13" fmla="*/ 104173 w 902826"/>
                <a:gd name="connsiteY13" fmla="*/ 607879 h 1128740"/>
                <a:gd name="connsiteX14" fmla="*/ 127322 w 902826"/>
                <a:gd name="connsiteY14" fmla="*/ 631029 h 1128740"/>
                <a:gd name="connsiteX15" fmla="*/ 162046 w 902826"/>
                <a:gd name="connsiteY15" fmla="*/ 654178 h 1128740"/>
                <a:gd name="connsiteX16" fmla="*/ 196770 w 902826"/>
                <a:gd name="connsiteY16" fmla="*/ 688902 h 1128740"/>
                <a:gd name="connsiteX17" fmla="*/ 231494 w 902826"/>
                <a:gd name="connsiteY17" fmla="*/ 712051 h 1128740"/>
                <a:gd name="connsiteX18" fmla="*/ 254643 w 902826"/>
                <a:gd name="connsiteY18" fmla="*/ 735201 h 1128740"/>
                <a:gd name="connsiteX19" fmla="*/ 289368 w 902826"/>
                <a:gd name="connsiteY19" fmla="*/ 746776 h 1128740"/>
                <a:gd name="connsiteX20" fmla="*/ 347241 w 902826"/>
                <a:gd name="connsiteY20" fmla="*/ 793074 h 1128740"/>
                <a:gd name="connsiteX21" fmla="*/ 393540 w 902826"/>
                <a:gd name="connsiteY21" fmla="*/ 839373 h 1128740"/>
                <a:gd name="connsiteX22" fmla="*/ 462988 w 902826"/>
                <a:gd name="connsiteY22" fmla="*/ 874097 h 1128740"/>
                <a:gd name="connsiteX23" fmla="*/ 520861 w 902826"/>
                <a:gd name="connsiteY23" fmla="*/ 920396 h 1128740"/>
                <a:gd name="connsiteX24" fmla="*/ 532436 w 902826"/>
                <a:gd name="connsiteY24" fmla="*/ 955120 h 1128740"/>
                <a:gd name="connsiteX25" fmla="*/ 578735 w 902826"/>
                <a:gd name="connsiteY25" fmla="*/ 1012993 h 1128740"/>
                <a:gd name="connsiteX26" fmla="*/ 601884 w 902826"/>
                <a:gd name="connsiteY26" fmla="*/ 1082441 h 1128740"/>
                <a:gd name="connsiteX27" fmla="*/ 613459 w 902826"/>
                <a:gd name="connsiteY27" fmla="*/ 1117165 h 1128740"/>
                <a:gd name="connsiteX28" fmla="*/ 648183 w 902826"/>
                <a:gd name="connsiteY28" fmla="*/ 1128740 h 1128740"/>
                <a:gd name="connsiteX29" fmla="*/ 821803 w 902826"/>
                <a:gd name="connsiteY29" fmla="*/ 1094016 h 1128740"/>
                <a:gd name="connsiteX30" fmla="*/ 856527 w 902826"/>
                <a:gd name="connsiteY30" fmla="*/ 1070867 h 1128740"/>
                <a:gd name="connsiteX31" fmla="*/ 902826 w 902826"/>
                <a:gd name="connsiteY31" fmla="*/ 1024568 h 1128740"/>
                <a:gd name="connsiteX32" fmla="*/ 879676 w 902826"/>
                <a:gd name="connsiteY32" fmla="*/ 908821 h 1128740"/>
                <a:gd name="connsiteX33" fmla="*/ 856527 w 902826"/>
                <a:gd name="connsiteY33" fmla="*/ 874097 h 1128740"/>
                <a:gd name="connsiteX34" fmla="*/ 821803 w 902826"/>
                <a:gd name="connsiteY34" fmla="*/ 850948 h 1128740"/>
                <a:gd name="connsiteX35" fmla="*/ 798654 w 902826"/>
                <a:gd name="connsiteY35" fmla="*/ 827798 h 1128740"/>
                <a:gd name="connsiteX36" fmla="*/ 775504 w 902826"/>
                <a:gd name="connsiteY36" fmla="*/ 758350 h 1128740"/>
                <a:gd name="connsiteX37" fmla="*/ 729205 w 902826"/>
                <a:gd name="connsiteY37" fmla="*/ 654178 h 1128740"/>
                <a:gd name="connsiteX38" fmla="*/ 717631 w 902826"/>
                <a:gd name="connsiteY38" fmla="*/ 619454 h 1128740"/>
                <a:gd name="connsiteX39" fmla="*/ 694481 w 902826"/>
                <a:gd name="connsiteY39" fmla="*/ 503707 h 1128740"/>
                <a:gd name="connsiteX40" fmla="*/ 671332 w 902826"/>
                <a:gd name="connsiteY40" fmla="*/ 399535 h 1128740"/>
                <a:gd name="connsiteX41" fmla="*/ 648183 w 902826"/>
                <a:gd name="connsiteY41" fmla="*/ 330087 h 1128740"/>
                <a:gd name="connsiteX42" fmla="*/ 625033 w 902826"/>
                <a:gd name="connsiteY42" fmla="*/ 237489 h 1128740"/>
                <a:gd name="connsiteX43" fmla="*/ 613459 w 902826"/>
                <a:gd name="connsiteY43" fmla="*/ 202765 h 1128740"/>
                <a:gd name="connsiteX44" fmla="*/ 590309 w 902826"/>
                <a:gd name="connsiteY44" fmla="*/ 179616 h 1128740"/>
                <a:gd name="connsiteX45" fmla="*/ 555585 w 902826"/>
                <a:gd name="connsiteY45" fmla="*/ 133317 h 1128740"/>
                <a:gd name="connsiteX46" fmla="*/ 520861 w 902826"/>
                <a:gd name="connsiteY46" fmla="*/ 110168 h 1128740"/>
                <a:gd name="connsiteX47" fmla="*/ 451413 w 902826"/>
                <a:gd name="connsiteY47" fmla="*/ 40720 h 1128740"/>
                <a:gd name="connsiteX48" fmla="*/ 405114 w 902826"/>
                <a:gd name="connsiteY48" fmla="*/ 17570 h 1128740"/>
                <a:gd name="connsiteX49" fmla="*/ 324092 w 902826"/>
                <a:gd name="connsiteY49" fmla="*/ 5996 h 112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02826" h="1128740">
                  <a:moveTo>
                    <a:pt x="324092" y="5996"/>
                  </a:moveTo>
                  <a:cubicBezTo>
                    <a:pt x="302872" y="13713"/>
                    <a:pt x="296156" y="47342"/>
                    <a:pt x="277793" y="63869"/>
                  </a:cubicBezTo>
                  <a:cubicBezTo>
                    <a:pt x="257113" y="82481"/>
                    <a:pt x="228018" y="90495"/>
                    <a:pt x="208345" y="110168"/>
                  </a:cubicBezTo>
                  <a:cubicBezTo>
                    <a:pt x="192912" y="125601"/>
                    <a:pt x="174153" y="138307"/>
                    <a:pt x="162046" y="156467"/>
                  </a:cubicBezTo>
                  <a:cubicBezTo>
                    <a:pt x="132844" y="200271"/>
                    <a:pt x="148734" y="181355"/>
                    <a:pt x="115747" y="214340"/>
                  </a:cubicBezTo>
                  <a:cubicBezTo>
                    <a:pt x="108031" y="229773"/>
                    <a:pt x="101159" y="245658"/>
                    <a:pt x="92598" y="260639"/>
                  </a:cubicBezTo>
                  <a:cubicBezTo>
                    <a:pt x="85696" y="272717"/>
                    <a:pt x="75099" y="282651"/>
                    <a:pt x="69449" y="295363"/>
                  </a:cubicBezTo>
                  <a:cubicBezTo>
                    <a:pt x="59539" y="317661"/>
                    <a:pt x="59834" y="344508"/>
                    <a:pt x="46299" y="364811"/>
                  </a:cubicBezTo>
                  <a:cubicBezTo>
                    <a:pt x="38583" y="376386"/>
                    <a:pt x="28800" y="386823"/>
                    <a:pt x="23150" y="399535"/>
                  </a:cubicBezTo>
                  <a:cubicBezTo>
                    <a:pt x="13240" y="421833"/>
                    <a:pt x="0" y="468983"/>
                    <a:pt x="0" y="468983"/>
                  </a:cubicBezTo>
                  <a:cubicBezTo>
                    <a:pt x="3858" y="480558"/>
                    <a:pt x="4483" y="493779"/>
                    <a:pt x="11575" y="503707"/>
                  </a:cubicBezTo>
                  <a:cubicBezTo>
                    <a:pt x="24261" y="521467"/>
                    <a:pt x="57874" y="550006"/>
                    <a:pt x="57874" y="550006"/>
                  </a:cubicBezTo>
                  <a:cubicBezTo>
                    <a:pt x="61732" y="561581"/>
                    <a:pt x="61827" y="575203"/>
                    <a:pt x="69449" y="584730"/>
                  </a:cubicBezTo>
                  <a:cubicBezTo>
                    <a:pt x="78139" y="595593"/>
                    <a:pt x="93310" y="599189"/>
                    <a:pt x="104173" y="607879"/>
                  </a:cubicBezTo>
                  <a:cubicBezTo>
                    <a:pt x="112694" y="614696"/>
                    <a:pt x="118801" y="624212"/>
                    <a:pt x="127322" y="631029"/>
                  </a:cubicBezTo>
                  <a:cubicBezTo>
                    <a:pt x="138185" y="639719"/>
                    <a:pt x="151359" y="645272"/>
                    <a:pt x="162046" y="654178"/>
                  </a:cubicBezTo>
                  <a:cubicBezTo>
                    <a:pt x="174621" y="664657"/>
                    <a:pt x="184195" y="678423"/>
                    <a:pt x="196770" y="688902"/>
                  </a:cubicBezTo>
                  <a:cubicBezTo>
                    <a:pt x="207457" y="697808"/>
                    <a:pt x="220631" y="703361"/>
                    <a:pt x="231494" y="712051"/>
                  </a:cubicBezTo>
                  <a:cubicBezTo>
                    <a:pt x="240015" y="718868"/>
                    <a:pt x="245285" y="729586"/>
                    <a:pt x="254643" y="735201"/>
                  </a:cubicBezTo>
                  <a:cubicBezTo>
                    <a:pt x="265105" y="741479"/>
                    <a:pt x="277793" y="742918"/>
                    <a:pt x="289368" y="746776"/>
                  </a:cubicBezTo>
                  <a:cubicBezTo>
                    <a:pt x="345776" y="831389"/>
                    <a:pt x="276085" y="742249"/>
                    <a:pt x="347241" y="793074"/>
                  </a:cubicBezTo>
                  <a:cubicBezTo>
                    <a:pt x="365001" y="805760"/>
                    <a:pt x="375380" y="827266"/>
                    <a:pt x="393540" y="839373"/>
                  </a:cubicBezTo>
                  <a:cubicBezTo>
                    <a:pt x="493054" y="905715"/>
                    <a:pt x="367146" y="826176"/>
                    <a:pt x="462988" y="874097"/>
                  </a:cubicBezTo>
                  <a:cubicBezTo>
                    <a:pt x="492193" y="888699"/>
                    <a:pt x="499328" y="898862"/>
                    <a:pt x="520861" y="920396"/>
                  </a:cubicBezTo>
                  <a:cubicBezTo>
                    <a:pt x="524719" y="931971"/>
                    <a:pt x="526980" y="944207"/>
                    <a:pt x="532436" y="955120"/>
                  </a:cubicBezTo>
                  <a:cubicBezTo>
                    <a:pt x="547038" y="984325"/>
                    <a:pt x="557201" y="991460"/>
                    <a:pt x="578735" y="1012993"/>
                  </a:cubicBezTo>
                  <a:lnTo>
                    <a:pt x="601884" y="1082441"/>
                  </a:lnTo>
                  <a:cubicBezTo>
                    <a:pt x="605742" y="1094016"/>
                    <a:pt x="601884" y="1113307"/>
                    <a:pt x="613459" y="1117165"/>
                  </a:cubicBezTo>
                  <a:lnTo>
                    <a:pt x="648183" y="1128740"/>
                  </a:lnTo>
                  <a:cubicBezTo>
                    <a:pt x="688472" y="1124263"/>
                    <a:pt x="780766" y="1121373"/>
                    <a:pt x="821803" y="1094016"/>
                  </a:cubicBezTo>
                  <a:cubicBezTo>
                    <a:pt x="833378" y="1086300"/>
                    <a:pt x="845965" y="1079920"/>
                    <a:pt x="856527" y="1070867"/>
                  </a:cubicBezTo>
                  <a:cubicBezTo>
                    <a:pt x="873098" y="1056663"/>
                    <a:pt x="902826" y="1024568"/>
                    <a:pt x="902826" y="1024568"/>
                  </a:cubicBezTo>
                  <a:cubicBezTo>
                    <a:pt x="898560" y="994706"/>
                    <a:pt x="895838" y="941145"/>
                    <a:pt x="879676" y="908821"/>
                  </a:cubicBezTo>
                  <a:cubicBezTo>
                    <a:pt x="873455" y="896379"/>
                    <a:pt x="866364" y="883934"/>
                    <a:pt x="856527" y="874097"/>
                  </a:cubicBezTo>
                  <a:cubicBezTo>
                    <a:pt x="846690" y="864260"/>
                    <a:pt x="832666" y="859638"/>
                    <a:pt x="821803" y="850948"/>
                  </a:cubicBezTo>
                  <a:cubicBezTo>
                    <a:pt x="813282" y="844131"/>
                    <a:pt x="806370" y="835515"/>
                    <a:pt x="798654" y="827798"/>
                  </a:cubicBezTo>
                  <a:cubicBezTo>
                    <a:pt x="790937" y="804649"/>
                    <a:pt x="789039" y="778653"/>
                    <a:pt x="775504" y="758350"/>
                  </a:cubicBezTo>
                  <a:cubicBezTo>
                    <a:pt x="738820" y="703324"/>
                    <a:pt x="756753" y="736821"/>
                    <a:pt x="729205" y="654178"/>
                  </a:cubicBezTo>
                  <a:cubicBezTo>
                    <a:pt x="725347" y="642603"/>
                    <a:pt x="720024" y="631418"/>
                    <a:pt x="717631" y="619454"/>
                  </a:cubicBezTo>
                  <a:lnTo>
                    <a:pt x="694481" y="503707"/>
                  </a:lnTo>
                  <a:cubicBezTo>
                    <a:pt x="687870" y="470652"/>
                    <a:pt x="681143" y="432237"/>
                    <a:pt x="671332" y="399535"/>
                  </a:cubicBezTo>
                  <a:cubicBezTo>
                    <a:pt x="664320" y="376163"/>
                    <a:pt x="654101" y="353760"/>
                    <a:pt x="648183" y="330087"/>
                  </a:cubicBezTo>
                  <a:cubicBezTo>
                    <a:pt x="640466" y="299221"/>
                    <a:pt x="635094" y="267672"/>
                    <a:pt x="625033" y="237489"/>
                  </a:cubicBezTo>
                  <a:cubicBezTo>
                    <a:pt x="621175" y="225914"/>
                    <a:pt x="619736" y="213227"/>
                    <a:pt x="613459" y="202765"/>
                  </a:cubicBezTo>
                  <a:cubicBezTo>
                    <a:pt x="607844" y="193407"/>
                    <a:pt x="597295" y="187999"/>
                    <a:pt x="590309" y="179616"/>
                  </a:cubicBezTo>
                  <a:cubicBezTo>
                    <a:pt x="577959" y="164796"/>
                    <a:pt x="569226" y="146958"/>
                    <a:pt x="555585" y="133317"/>
                  </a:cubicBezTo>
                  <a:cubicBezTo>
                    <a:pt x="545748" y="123480"/>
                    <a:pt x="531258" y="119410"/>
                    <a:pt x="520861" y="110168"/>
                  </a:cubicBezTo>
                  <a:cubicBezTo>
                    <a:pt x="496392" y="88418"/>
                    <a:pt x="480695" y="55361"/>
                    <a:pt x="451413" y="40720"/>
                  </a:cubicBezTo>
                  <a:cubicBezTo>
                    <a:pt x="435980" y="33003"/>
                    <a:pt x="421270" y="23629"/>
                    <a:pt x="405114" y="17570"/>
                  </a:cubicBezTo>
                  <a:cubicBezTo>
                    <a:pt x="343203" y="-5647"/>
                    <a:pt x="345312" y="-1721"/>
                    <a:pt x="324092" y="5996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5" name="Top R leg Group 33">
            <a:extLst>
              <a:ext uri="{FF2B5EF4-FFF2-40B4-BE49-F238E27FC236}">
                <a16:creationId xmlns:a16="http://schemas.microsoft.com/office/drawing/2014/main" id="{4C4AAA02-34EC-4686-9640-B2344CAA80FB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DA1FE01-E4F3-4650-B2E7-0264A0D1A7BD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EB46AE0-1364-4EA7-B314-4E29B13BC845}"/>
                </a:ext>
              </a:extLst>
            </p:cNvPr>
            <p:cNvSpPr/>
            <p:nvPr/>
          </p:nvSpPr>
          <p:spPr>
            <a:xfrm>
              <a:off x="4500896" y="4502552"/>
              <a:ext cx="1266251" cy="1365813"/>
            </a:xfrm>
            <a:custGeom>
              <a:avLst/>
              <a:gdLst>
                <a:gd name="connsiteX0" fmla="*/ 965309 w 1266251"/>
                <a:gd name="connsiteY0" fmla="*/ 0 h 1365813"/>
                <a:gd name="connsiteX1" fmla="*/ 1000033 w 1266251"/>
                <a:gd name="connsiteY1" fmla="*/ 57873 h 1365813"/>
                <a:gd name="connsiteX2" fmla="*/ 1034757 w 1266251"/>
                <a:gd name="connsiteY2" fmla="*/ 69448 h 1365813"/>
                <a:gd name="connsiteX3" fmla="*/ 1092630 w 1266251"/>
                <a:gd name="connsiteY3" fmla="*/ 104172 h 1365813"/>
                <a:gd name="connsiteX4" fmla="*/ 1254676 w 1266251"/>
                <a:gd name="connsiteY4" fmla="*/ 127321 h 1365813"/>
                <a:gd name="connsiteX5" fmla="*/ 1266251 w 1266251"/>
                <a:gd name="connsiteY5" fmla="*/ 162045 h 1365813"/>
                <a:gd name="connsiteX6" fmla="*/ 1243101 w 1266251"/>
                <a:gd name="connsiteY6" fmla="*/ 289367 h 1365813"/>
                <a:gd name="connsiteX7" fmla="*/ 1219952 w 1266251"/>
                <a:gd name="connsiteY7" fmla="*/ 324091 h 1365813"/>
                <a:gd name="connsiteX8" fmla="*/ 1208377 w 1266251"/>
                <a:gd name="connsiteY8" fmla="*/ 358815 h 1365813"/>
                <a:gd name="connsiteX9" fmla="*/ 1173653 w 1266251"/>
                <a:gd name="connsiteY9" fmla="*/ 381964 h 1365813"/>
                <a:gd name="connsiteX10" fmla="*/ 1127354 w 1266251"/>
                <a:gd name="connsiteY10" fmla="*/ 428263 h 1365813"/>
                <a:gd name="connsiteX11" fmla="*/ 1104205 w 1266251"/>
                <a:gd name="connsiteY11" fmla="*/ 451413 h 1365813"/>
                <a:gd name="connsiteX12" fmla="*/ 1000033 w 1266251"/>
                <a:gd name="connsiteY12" fmla="*/ 486137 h 1365813"/>
                <a:gd name="connsiteX13" fmla="*/ 965309 w 1266251"/>
                <a:gd name="connsiteY13" fmla="*/ 497711 h 1365813"/>
                <a:gd name="connsiteX14" fmla="*/ 942159 w 1266251"/>
                <a:gd name="connsiteY14" fmla="*/ 520861 h 1365813"/>
                <a:gd name="connsiteX15" fmla="*/ 872711 w 1266251"/>
                <a:gd name="connsiteY15" fmla="*/ 567159 h 1365813"/>
                <a:gd name="connsiteX16" fmla="*/ 849562 w 1266251"/>
                <a:gd name="connsiteY16" fmla="*/ 590309 h 1365813"/>
                <a:gd name="connsiteX17" fmla="*/ 837987 w 1266251"/>
                <a:gd name="connsiteY17" fmla="*/ 625033 h 1365813"/>
                <a:gd name="connsiteX18" fmla="*/ 803263 w 1266251"/>
                <a:gd name="connsiteY18" fmla="*/ 648182 h 1365813"/>
                <a:gd name="connsiteX19" fmla="*/ 780114 w 1266251"/>
                <a:gd name="connsiteY19" fmla="*/ 671332 h 1365813"/>
                <a:gd name="connsiteX20" fmla="*/ 733815 w 1266251"/>
                <a:gd name="connsiteY20" fmla="*/ 717630 h 1365813"/>
                <a:gd name="connsiteX21" fmla="*/ 687516 w 1266251"/>
                <a:gd name="connsiteY21" fmla="*/ 763929 h 1365813"/>
                <a:gd name="connsiteX22" fmla="*/ 664367 w 1266251"/>
                <a:gd name="connsiteY22" fmla="*/ 798653 h 1365813"/>
                <a:gd name="connsiteX23" fmla="*/ 629643 w 1266251"/>
                <a:gd name="connsiteY23" fmla="*/ 833377 h 1365813"/>
                <a:gd name="connsiteX24" fmla="*/ 618068 w 1266251"/>
                <a:gd name="connsiteY24" fmla="*/ 868101 h 1365813"/>
                <a:gd name="connsiteX25" fmla="*/ 629643 w 1266251"/>
                <a:gd name="connsiteY25" fmla="*/ 1041721 h 1365813"/>
                <a:gd name="connsiteX26" fmla="*/ 456023 w 1266251"/>
                <a:gd name="connsiteY26" fmla="*/ 1053296 h 1365813"/>
                <a:gd name="connsiteX27" fmla="*/ 375000 w 1266251"/>
                <a:gd name="connsiteY27" fmla="*/ 1076445 h 1365813"/>
                <a:gd name="connsiteX28" fmla="*/ 270828 w 1266251"/>
                <a:gd name="connsiteY28" fmla="*/ 1169043 h 1365813"/>
                <a:gd name="connsiteX29" fmla="*/ 247678 w 1266251"/>
                <a:gd name="connsiteY29" fmla="*/ 1192192 h 1365813"/>
                <a:gd name="connsiteX30" fmla="*/ 201380 w 1266251"/>
                <a:gd name="connsiteY30" fmla="*/ 1250066 h 1365813"/>
                <a:gd name="connsiteX31" fmla="*/ 155081 w 1266251"/>
                <a:gd name="connsiteY31" fmla="*/ 1307939 h 1365813"/>
                <a:gd name="connsiteX32" fmla="*/ 62484 w 1266251"/>
                <a:gd name="connsiteY32" fmla="*/ 1365813 h 1365813"/>
                <a:gd name="connsiteX33" fmla="*/ 4610 w 1266251"/>
                <a:gd name="connsiteY33" fmla="*/ 1354238 h 1365813"/>
                <a:gd name="connsiteX34" fmla="*/ 16185 w 1266251"/>
                <a:gd name="connsiteY34" fmla="*/ 1238491 h 1365813"/>
                <a:gd name="connsiteX35" fmla="*/ 74058 w 1266251"/>
                <a:gd name="connsiteY35" fmla="*/ 1134319 h 1365813"/>
                <a:gd name="connsiteX36" fmla="*/ 120357 w 1266251"/>
                <a:gd name="connsiteY36" fmla="*/ 1088020 h 1365813"/>
                <a:gd name="connsiteX37" fmla="*/ 166656 w 1266251"/>
                <a:gd name="connsiteY37" fmla="*/ 1018572 h 1365813"/>
                <a:gd name="connsiteX38" fmla="*/ 178230 w 1266251"/>
                <a:gd name="connsiteY38" fmla="*/ 983848 h 1365813"/>
                <a:gd name="connsiteX39" fmla="*/ 259253 w 1266251"/>
                <a:gd name="connsiteY39" fmla="*/ 925975 h 1365813"/>
                <a:gd name="connsiteX40" fmla="*/ 305552 w 1266251"/>
                <a:gd name="connsiteY40" fmla="*/ 868101 h 1365813"/>
                <a:gd name="connsiteX41" fmla="*/ 328701 w 1266251"/>
                <a:gd name="connsiteY41" fmla="*/ 798653 h 1365813"/>
                <a:gd name="connsiteX42" fmla="*/ 340276 w 1266251"/>
                <a:gd name="connsiteY42" fmla="*/ 763929 h 1365813"/>
                <a:gd name="connsiteX43" fmla="*/ 363425 w 1266251"/>
                <a:gd name="connsiteY43" fmla="*/ 729205 h 1365813"/>
                <a:gd name="connsiteX44" fmla="*/ 409724 w 1266251"/>
                <a:gd name="connsiteY44" fmla="*/ 682906 h 1365813"/>
                <a:gd name="connsiteX45" fmla="*/ 456023 w 1266251"/>
                <a:gd name="connsiteY45" fmla="*/ 613458 h 1365813"/>
                <a:gd name="connsiteX46" fmla="*/ 513896 w 1266251"/>
                <a:gd name="connsiteY46" fmla="*/ 532435 h 1365813"/>
                <a:gd name="connsiteX47" fmla="*/ 537046 w 1266251"/>
                <a:gd name="connsiteY47" fmla="*/ 509286 h 1365813"/>
                <a:gd name="connsiteX48" fmla="*/ 606494 w 1266251"/>
                <a:gd name="connsiteY48" fmla="*/ 474562 h 1365813"/>
                <a:gd name="connsiteX49" fmla="*/ 664367 w 1266251"/>
                <a:gd name="connsiteY49" fmla="*/ 405114 h 1365813"/>
                <a:gd name="connsiteX50" fmla="*/ 687516 w 1266251"/>
                <a:gd name="connsiteY50" fmla="*/ 381964 h 1365813"/>
                <a:gd name="connsiteX51" fmla="*/ 733815 w 1266251"/>
                <a:gd name="connsiteY51" fmla="*/ 312516 h 1365813"/>
                <a:gd name="connsiteX52" fmla="*/ 780114 w 1266251"/>
                <a:gd name="connsiteY52" fmla="*/ 243068 h 1365813"/>
                <a:gd name="connsiteX53" fmla="*/ 826413 w 1266251"/>
                <a:gd name="connsiteY53" fmla="*/ 185195 h 1365813"/>
                <a:gd name="connsiteX54" fmla="*/ 849562 w 1266251"/>
                <a:gd name="connsiteY54" fmla="*/ 150471 h 1365813"/>
                <a:gd name="connsiteX55" fmla="*/ 872711 w 1266251"/>
                <a:gd name="connsiteY55" fmla="*/ 127321 h 1365813"/>
                <a:gd name="connsiteX56" fmla="*/ 919010 w 1266251"/>
                <a:gd name="connsiteY56" fmla="*/ 57873 h 1365813"/>
                <a:gd name="connsiteX57" fmla="*/ 942159 w 1266251"/>
                <a:gd name="connsiteY57" fmla="*/ 23149 h 1365813"/>
                <a:gd name="connsiteX58" fmla="*/ 965309 w 1266251"/>
                <a:gd name="connsiteY58" fmla="*/ 0 h 13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66251" h="1365813">
                  <a:moveTo>
                    <a:pt x="965309" y="0"/>
                  </a:moveTo>
                  <a:cubicBezTo>
                    <a:pt x="976884" y="19291"/>
                    <a:pt x="984125" y="41965"/>
                    <a:pt x="1000033" y="57873"/>
                  </a:cubicBezTo>
                  <a:cubicBezTo>
                    <a:pt x="1008660" y="66500"/>
                    <a:pt x="1023844" y="63992"/>
                    <a:pt x="1034757" y="69448"/>
                  </a:cubicBezTo>
                  <a:cubicBezTo>
                    <a:pt x="1054879" y="79509"/>
                    <a:pt x="1072508" y="94111"/>
                    <a:pt x="1092630" y="104172"/>
                  </a:cubicBezTo>
                  <a:cubicBezTo>
                    <a:pt x="1137167" y="126440"/>
                    <a:pt x="1222141" y="124363"/>
                    <a:pt x="1254676" y="127321"/>
                  </a:cubicBezTo>
                  <a:cubicBezTo>
                    <a:pt x="1258534" y="138896"/>
                    <a:pt x="1266251" y="149844"/>
                    <a:pt x="1266251" y="162045"/>
                  </a:cubicBezTo>
                  <a:cubicBezTo>
                    <a:pt x="1266251" y="174563"/>
                    <a:pt x="1253232" y="265728"/>
                    <a:pt x="1243101" y="289367"/>
                  </a:cubicBezTo>
                  <a:cubicBezTo>
                    <a:pt x="1237621" y="302153"/>
                    <a:pt x="1226173" y="311649"/>
                    <a:pt x="1219952" y="324091"/>
                  </a:cubicBezTo>
                  <a:cubicBezTo>
                    <a:pt x="1214496" y="335004"/>
                    <a:pt x="1215999" y="349288"/>
                    <a:pt x="1208377" y="358815"/>
                  </a:cubicBezTo>
                  <a:cubicBezTo>
                    <a:pt x="1199687" y="369678"/>
                    <a:pt x="1184215" y="372911"/>
                    <a:pt x="1173653" y="381964"/>
                  </a:cubicBezTo>
                  <a:cubicBezTo>
                    <a:pt x="1157082" y="396168"/>
                    <a:pt x="1142787" y="412830"/>
                    <a:pt x="1127354" y="428263"/>
                  </a:cubicBezTo>
                  <a:cubicBezTo>
                    <a:pt x="1119638" y="435980"/>
                    <a:pt x="1114558" y="447962"/>
                    <a:pt x="1104205" y="451413"/>
                  </a:cubicBezTo>
                  <a:lnTo>
                    <a:pt x="1000033" y="486137"/>
                  </a:lnTo>
                  <a:lnTo>
                    <a:pt x="965309" y="497711"/>
                  </a:lnTo>
                  <a:cubicBezTo>
                    <a:pt x="957592" y="505428"/>
                    <a:pt x="950889" y="514313"/>
                    <a:pt x="942159" y="520861"/>
                  </a:cubicBezTo>
                  <a:cubicBezTo>
                    <a:pt x="919901" y="537554"/>
                    <a:pt x="892384" y="547486"/>
                    <a:pt x="872711" y="567159"/>
                  </a:cubicBezTo>
                  <a:lnTo>
                    <a:pt x="849562" y="590309"/>
                  </a:lnTo>
                  <a:cubicBezTo>
                    <a:pt x="845704" y="601884"/>
                    <a:pt x="845609" y="615506"/>
                    <a:pt x="837987" y="625033"/>
                  </a:cubicBezTo>
                  <a:cubicBezTo>
                    <a:pt x="829297" y="635896"/>
                    <a:pt x="814126" y="639492"/>
                    <a:pt x="803263" y="648182"/>
                  </a:cubicBezTo>
                  <a:cubicBezTo>
                    <a:pt x="794742" y="654999"/>
                    <a:pt x="787830" y="663615"/>
                    <a:pt x="780114" y="671332"/>
                  </a:cubicBezTo>
                  <a:cubicBezTo>
                    <a:pt x="749247" y="763930"/>
                    <a:pt x="795547" y="655899"/>
                    <a:pt x="733815" y="717630"/>
                  </a:cubicBezTo>
                  <a:cubicBezTo>
                    <a:pt x="672081" y="779363"/>
                    <a:pt x="780115" y="733062"/>
                    <a:pt x="687516" y="763929"/>
                  </a:cubicBezTo>
                  <a:cubicBezTo>
                    <a:pt x="679800" y="775504"/>
                    <a:pt x="673273" y="787966"/>
                    <a:pt x="664367" y="798653"/>
                  </a:cubicBezTo>
                  <a:cubicBezTo>
                    <a:pt x="653888" y="811228"/>
                    <a:pt x="638723" y="819757"/>
                    <a:pt x="629643" y="833377"/>
                  </a:cubicBezTo>
                  <a:cubicBezTo>
                    <a:pt x="622875" y="843529"/>
                    <a:pt x="621926" y="856526"/>
                    <a:pt x="618068" y="868101"/>
                  </a:cubicBezTo>
                  <a:cubicBezTo>
                    <a:pt x="629241" y="901618"/>
                    <a:pt x="676881" y="1012197"/>
                    <a:pt x="629643" y="1041721"/>
                  </a:cubicBezTo>
                  <a:cubicBezTo>
                    <a:pt x="580458" y="1072462"/>
                    <a:pt x="513896" y="1049438"/>
                    <a:pt x="456023" y="1053296"/>
                  </a:cubicBezTo>
                  <a:cubicBezTo>
                    <a:pt x="441195" y="1057003"/>
                    <a:pt x="391601" y="1068145"/>
                    <a:pt x="375000" y="1076445"/>
                  </a:cubicBezTo>
                  <a:cubicBezTo>
                    <a:pt x="333693" y="1097098"/>
                    <a:pt x="301500" y="1138371"/>
                    <a:pt x="270828" y="1169043"/>
                  </a:cubicBezTo>
                  <a:cubicBezTo>
                    <a:pt x="263111" y="1176759"/>
                    <a:pt x="253731" y="1183112"/>
                    <a:pt x="247678" y="1192192"/>
                  </a:cubicBezTo>
                  <a:cubicBezTo>
                    <a:pt x="218476" y="1235996"/>
                    <a:pt x="234365" y="1217079"/>
                    <a:pt x="201380" y="1250066"/>
                  </a:cubicBezTo>
                  <a:cubicBezTo>
                    <a:pt x="181907" y="1308483"/>
                    <a:pt x="203946" y="1266055"/>
                    <a:pt x="155081" y="1307939"/>
                  </a:cubicBezTo>
                  <a:cubicBezTo>
                    <a:pt x="83992" y="1368872"/>
                    <a:pt x="139825" y="1346477"/>
                    <a:pt x="62484" y="1365813"/>
                  </a:cubicBezTo>
                  <a:cubicBezTo>
                    <a:pt x="43193" y="1361955"/>
                    <a:pt x="11333" y="1372727"/>
                    <a:pt x="4610" y="1354238"/>
                  </a:cubicBezTo>
                  <a:cubicBezTo>
                    <a:pt x="-8641" y="1317798"/>
                    <a:pt x="10289" y="1276815"/>
                    <a:pt x="16185" y="1238491"/>
                  </a:cubicBezTo>
                  <a:cubicBezTo>
                    <a:pt x="21478" y="1204087"/>
                    <a:pt x="55376" y="1153001"/>
                    <a:pt x="74058" y="1134319"/>
                  </a:cubicBezTo>
                  <a:cubicBezTo>
                    <a:pt x="89491" y="1118886"/>
                    <a:pt x="108250" y="1106180"/>
                    <a:pt x="120357" y="1088020"/>
                  </a:cubicBezTo>
                  <a:lnTo>
                    <a:pt x="166656" y="1018572"/>
                  </a:lnTo>
                  <a:cubicBezTo>
                    <a:pt x="170514" y="1006997"/>
                    <a:pt x="171139" y="993776"/>
                    <a:pt x="178230" y="983848"/>
                  </a:cubicBezTo>
                  <a:cubicBezTo>
                    <a:pt x="212559" y="935787"/>
                    <a:pt x="215337" y="940613"/>
                    <a:pt x="259253" y="925975"/>
                  </a:cubicBezTo>
                  <a:cubicBezTo>
                    <a:pt x="278494" y="906734"/>
                    <a:pt x="293871" y="894384"/>
                    <a:pt x="305552" y="868101"/>
                  </a:cubicBezTo>
                  <a:cubicBezTo>
                    <a:pt x="315462" y="845803"/>
                    <a:pt x="320985" y="821802"/>
                    <a:pt x="328701" y="798653"/>
                  </a:cubicBezTo>
                  <a:cubicBezTo>
                    <a:pt x="332559" y="787078"/>
                    <a:pt x="333508" y="774081"/>
                    <a:pt x="340276" y="763929"/>
                  </a:cubicBezTo>
                  <a:cubicBezTo>
                    <a:pt x="347992" y="752354"/>
                    <a:pt x="354372" y="739767"/>
                    <a:pt x="363425" y="729205"/>
                  </a:cubicBezTo>
                  <a:cubicBezTo>
                    <a:pt x="377629" y="712634"/>
                    <a:pt x="397617" y="701066"/>
                    <a:pt x="409724" y="682906"/>
                  </a:cubicBezTo>
                  <a:lnTo>
                    <a:pt x="456023" y="613458"/>
                  </a:lnTo>
                  <a:cubicBezTo>
                    <a:pt x="474498" y="558029"/>
                    <a:pt x="458970" y="587360"/>
                    <a:pt x="513896" y="532435"/>
                  </a:cubicBezTo>
                  <a:cubicBezTo>
                    <a:pt x="521613" y="524719"/>
                    <a:pt x="526693" y="512737"/>
                    <a:pt x="537046" y="509286"/>
                  </a:cubicBezTo>
                  <a:cubicBezTo>
                    <a:pt x="571847" y="497685"/>
                    <a:pt x="576578" y="499492"/>
                    <a:pt x="606494" y="474562"/>
                  </a:cubicBezTo>
                  <a:cubicBezTo>
                    <a:pt x="655983" y="433322"/>
                    <a:pt x="627950" y="450636"/>
                    <a:pt x="664367" y="405114"/>
                  </a:cubicBezTo>
                  <a:cubicBezTo>
                    <a:pt x="671184" y="396592"/>
                    <a:pt x="680968" y="390694"/>
                    <a:pt x="687516" y="381964"/>
                  </a:cubicBezTo>
                  <a:cubicBezTo>
                    <a:pt x="704209" y="359706"/>
                    <a:pt x="718382" y="335665"/>
                    <a:pt x="733815" y="312516"/>
                  </a:cubicBezTo>
                  <a:lnTo>
                    <a:pt x="780114" y="243068"/>
                  </a:lnTo>
                  <a:cubicBezTo>
                    <a:pt x="851364" y="136192"/>
                    <a:pt x="760441" y="267659"/>
                    <a:pt x="826413" y="185195"/>
                  </a:cubicBezTo>
                  <a:cubicBezTo>
                    <a:pt x="835103" y="174332"/>
                    <a:pt x="840872" y="161334"/>
                    <a:pt x="849562" y="150471"/>
                  </a:cubicBezTo>
                  <a:cubicBezTo>
                    <a:pt x="856379" y="141949"/>
                    <a:pt x="866163" y="136051"/>
                    <a:pt x="872711" y="127321"/>
                  </a:cubicBezTo>
                  <a:cubicBezTo>
                    <a:pt x="889404" y="105063"/>
                    <a:pt x="903577" y="81022"/>
                    <a:pt x="919010" y="57873"/>
                  </a:cubicBezTo>
                  <a:cubicBezTo>
                    <a:pt x="926726" y="46298"/>
                    <a:pt x="932322" y="32985"/>
                    <a:pt x="942159" y="23149"/>
                  </a:cubicBezTo>
                  <a:lnTo>
                    <a:pt x="965309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Top R thigh Group 30">
            <a:extLst>
              <a:ext uri="{FF2B5EF4-FFF2-40B4-BE49-F238E27FC236}">
                <a16:creationId xmlns:a16="http://schemas.microsoft.com/office/drawing/2014/main" id="{E99863A6-78C2-44C4-8E3E-4D4D1FA6649D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E05BAAA-2929-44B8-AD9B-EE7A90AA46C9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F1F35DC-09B2-4DCA-BE24-C1BBE65450DB}"/>
                </a:ext>
              </a:extLst>
            </p:cNvPr>
            <p:cNvSpPr/>
            <p:nvPr/>
          </p:nvSpPr>
          <p:spPr>
            <a:xfrm>
              <a:off x="5435967" y="3579931"/>
              <a:ext cx="969633" cy="1145780"/>
            </a:xfrm>
            <a:custGeom>
              <a:avLst/>
              <a:gdLst>
                <a:gd name="connsiteX0" fmla="*/ 509286 w 914400"/>
                <a:gd name="connsiteY0" fmla="*/ 448 h 1031234"/>
                <a:gd name="connsiteX1" fmla="*/ 601884 w 914400"/>
                <a:gd name="connsiteY1" fmla="*/ 81471 h 1031234"/>
                <a:gd name="connsiteX2" fmla="*/ 625033 w 914400"/>
                <a:gd name="connsiteY2" fmla="*/ 116195 h 1031234"/>
                <a:gd name="connsiteX3" fmla="*/ 682906 w 914400"/>
                <a:gd name="connsiteY3" fmla="*/ 162494 h 1031234"/>
                <a:gd name="connsiteX4" fmla="*/ 740780 w 914400"/>
                <a:gd name="connsiteY4" fmla="*/ 231942 h 1031234"/>
                <a:gd name="connsiteX5" fmla="*/ 775504 w 914400"/>
                <a:gd name="connsiteY5" fmla="*/ 255091 h 1031234"/>
                <a:gd name="connsiteX6" fmla="*/ 798653 w 914400"/>
                <a:gd name="connsiteY6" fmla="*/ 278241 h 1031234"/>
                <a:gd name="connsiteX7" fmla="*/ 833377 w 914400"/>
                <a:gd name="connsiteY7" fmla="*/ 301390 h 1031234"/>
                <a:gd name="connsiteX8" fmla="*/ 902825 w 914400"/>
                <a:gd name="connsiteY8" fmla="*/ 382413 h 1031234"/>
                <a:gd name="connsiteX9" fmla="*/ 914400 w 914400"/>
                <a:gd name="connsiteY9" fmla="*/ 417137 h 1031234"/>
                <a:gd name="connsiteX10" fmla="*/ 902825 w 914400"/>
                <a:gd name="connsiteY10" fmla="*/ 475010 h 1031234"/>
                <a:gd name="connsiteX11" fmla="*/ 879676 w 914400"/>
                <a:gd name="connsiteY11" fmla="*/ 498160 h 1031234"/>
                <a:gd name="connsiteX12" fmla="*/ 821803 w 914400"/>
                <a:gd name="connsiteY12" fmla="*/ 544458 h 1031234"/>
                <a:gd name="connsiteX13" fmla="*/ 763929 w 914400"/>
                <a:gd name="connsiteY13" fmla="*/ 590757 h 1031234"/>
                <a:gd name="connsiteX14" fmla="*/ 682906 w 914400"/>
                <a:gd name="connsiteY14" fmla="*/ 648630 h 1031234"/>
                <a:gd name="connsiteX15" fmla="*/ 625033 w 914400"/>
                <a:gd name="connsiteY15" fmla="*/ 694929 h 1031234"/>
                <a:gd name="connsiteX16" fmla="*/ 590309 w 914400"/>
                <a:gd name="connsiteY16" fmla="*/ 706504 h 1031234"/>
                <a:gd name="connsiteX17" fmla="*/ 544010 w 914400"/>
                <a:gd name="connsiteY17" fmla="*/ 741228 h 1031234"/>
                <a:gd name="connsiteX18" fmla="*/ 509286 w 914400"/>
                <a:gd name="connsiteY18" fmla="*/ 752803 h 1031234"/>
                <a:gd name="connsiteX19" fmla="*/ 474562 w 914400"/>
                <a:gd name="connsiteY19" fmla="*/ 787527 h 1031234"/>
                <a:gd name="connsiteX20" fmla="*/ 439838 w 914400"/>
                <a:gd name="connsiteY20" fmla="*/ 810676 h 1031234"/>
                <a:gd name="connsiteX21" fmla="*/ 405114 w 914400"/>
                <a:gd name="connsiteY21" fmla="*/ 845400 h 1031234"/>
                <a:gd name="connsiteX22" fmla="*/ 370390 w 914400"/>
                <a:gd name="connsiteY22" fmla="*/ 868549 h 1031234"/>
                <a:gd name="connsiteX23" fmla="*/ 347241 w 914400"/>
                <a:gd name="connsiteY23" fmla="*/ 891699 h 1031234"/>
                <a:gd name="connsiteX24" fmla="*/ 312517 w 914400"/>
                <a:gd name="connsiteY24" fmla="*/ 903274 h 1031234"/>
                <a:gd name="connsiteX25" fmla="*/ 300942 w 914400"/>
                <a:gd name="connsiteY25" fmla="*/ 984296 h 1031234"/>
                <a:gd name="connsiteX26" fmla="*/ 289367 w 914400"/>
                <a:gd name="connsiteY26" fmla="*/ 1030595 h 1031234"/>
                <a:gd name="connsiteX27" fmla="*/ 243069 w 914400"/>
                <a:gd name="connsiteY27" fmla="*/ 961147 h 1031234"/>
                <a:gd name="connsiteX28" fmla="*/ 208344 w 914400"/>
                <a:gd name="connsiteY28" fmla="*/ 937998 h 1031234"/>
                <a:gd name="connsiteX29" fmla="*/ 0 w 914400"/>
                <a:gd name="connsiteY29" fmla="*/ 903274 h 1031234"/>
                <a:gd name="connsiteX30" fmla="*/ 46299 w 914400"/>
                <a:gd name="connsiteY30" fmla="*/ 833825 h 1031234"/>
                <a:gd name="connsiteX31" fmla="*/ 69448 w 914400"/>
                <a:gd name="connsiteY31" fmla="*/ 799101 h 1031234"/>
                <a:gd name="connsiteX32" fmla="*/ 127322 w 914400"/>
                <a:gd name="connsiteY32" fmla="*/ 741228 h 1031234"/>
                <a:gd name="connsiteX33" fmla="*/ 150471 w 914400"/>
                <a:gd name="connsiteY33" fmla="*/ 694929 h 1031234"/>
                <a:gd name="connsiteX34" fmla="*/ 173620 w 914400"/>
                <a:gd name="connsiteY34" fmla="*/ 660205 h 1031234"/>
                <a:gd name="connsiteX35" fmla="*/ 196770 w 914400"/>
                <a:gd name="connsiteY35" fmla="*/ 590757 h 1031234"/>
                <a:gd name="connsiteX36" fmla="*/ 219919 w 914400"/>
                <a:gd name="connsiteY36" fmla="*/ 556033 h 1031234"/>
                <a:gd name="connsiteX37" fmla="*/ 243069 w 914400"/>
                <a:gd name="connsiteY37" fmla="*/ 475010 h 1031234"/>
                <a:gd name="connsiteX38" fmla="*/ 254643 w 914400"/>
                <a:gd name="connsiteY38" fmla="*/ 440286 h 1031234"/>
                <a:gd name="connsiteX39" fmla="*/ 300942 w 914400"/>
                <a:gd name="connsiteY39" fmla="*/ 231942 h 1031234"/>
                <a:gd name="connsiteX40" fmla="*/ 324091 w 914400"/>
                <a:gd name="connsiteY40" fmla="*/ 197218 h 1031234"/>
                <a:gd name="connsiteX41" fmla="*/ 358815 w 914400"/>
                <a:gd name="connsiteY41" fmla="*/ 139344 h 1031234"/>
                <a:gd name="connsiteX42" fmla="*/ 370390 w 914400"/>
                <a:gd name="connsiteY42" fmla="*/ 104620 h 1031234"/>
                <a:gd name="connsiteX43" fmla="*/ 439838 w 914400"/>
                <a:gd name="connsiteY43" fmla="*/ 46747 h 1031234"/>
                <a:gd name="connsiteX44" fmla="*/ 509286 w 914400"/>
                <a:gd name="connsiteY44" fmla="*/ 448 h 10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14400" h="1031234">
                  <a:moveTo>
                    <a:pt x="509286" y="448"/>
                  </a:moveTo>
                  <a:cubicBezTo>
                    <a:pt x="536294" y="6235"/>
                    <a:pt x="575788" y="50155"/>
                    <a:pt x="601884" y="81471"/>
                  </a:cubicBezTo>
                  <a:cubicBezTo>
                    <a:pt x="610790" y="92158"/>
                    <a:pt x="615196" y="106358"/>
                    <a:pt x="625033" y="116195"/>
                  </a:cubicBezTo>
                  <a:cubicBezTo>
                    <a:pt x="685202" y="176364"/>
                    <a:pt x="637083" y="105214"/>
                    <a:pt x="682906" y="162494"/>
                  </a:cubicBezTo>
                  <a:cubicBezTo>
                    <a:pt x="719322" y="208014"/>
                    <a:pt x="691294" y="190704"/>
                    <a:pt x="740780" y="231942"/>
                  </a:cubicBezTo>
                  <a:cubicBezTo>
                    <a:pt x="751467" y="240848"/>
                    <a:pt x="764641" y="246401"/>
                    <a:pt x="775504" y="255091"/>
                  </a:cubicBezTo>
                  <a:cubicBezTo>
                    <a:pt x="784025" y="261908"/>
                    <a:pt x="790132" y="271424"/>
                    <a:pt x="798653" y="278241"/>
                  </a:cubicBezTo>
                  <a:cubicBezTo>
                    <a:pt x="809516" y="286931"/>
                    <a:pt x="822815" y="292337"/>
                    <a:pt x="833377" y="301390"/>
                  </a:cubicBezTo>
                  <a:cubicBezTo>
                    <a:pt x="858297" y="322750"/>
                    <a:pt x="887466" y="351694"/>
                    <a:pt x="902825" y="382413"/>
                  </a:cubicBezTo>
                  <a:cubicBezTo>
                    <a:pt x="908281" y="393326"/>
                    <a:pt x="910542" y="405562"/>
                    <a:pt x="914400" y="417137"/>
                  </a:cubicBezTo>
                  <a:cubicBezTo>
                    <a:pt x="910542" y="436428"/>
                    <a:pt x="910575" y="456928"/>
                    <a:pt x="902825" y="475010"/>
                  </a:cubicBezTo>
                  <a:cubicBezTo>
                    <a:pt x="898526" y="485040"/>
                    <a:pt x="886493" y="489638"/>
                    <a:pt x="879676" y="498160"/>
                  </a:cubicBezTo>
                  <a:cubicBezTo>
                    <a:pt x="841601" y="545755"/>
                    <a:pt x="876879" y="526100"/>
                    <a:pt x="821803" y="544458"/>
                  </a:cubicBezTo>
                  <a:cubicBezTo>
                    <a:pt x="754452" y="611809"/>
                    <a:pt x="851537" y="517750"/>
                    <a:pt x="763929" y="590757"/>
                  </a:cubicBezTo>
                  <a:cubicBezTo>
                    <a:pt x="693542" y="649413"/>
                    <a:pt x="768578" y="605795"/>
                    <a:pt x="682906" y="648630"/>
                  </a:cubicBezTo>
                  <a:cubicBezTo>
                    <a:pt x="661373" y="670164"/>
                    <a:pt x="654238" y="680327"/>
                    <a:pt x="625033" y="694929"/>
                  </a:cubicBezTo>
                  <a:cubicBezTo>
                    <a:pt x="614120" y="700385"/>
                    <a:pt x="601884" y="702646"/>
                    <a:pt x="590309" y="706504"/>
                  </a:cubicBezTo>
                  <a:cubicBezTo>
                    <a:pt x="574876" y="718079"/>
                    <a:pt x="560759" y="731657"/>
                    <a:pt x="544010" y="741228"/>
                  </a:cubicBezTo>
                  <a:cubicBezTo>
                    <a:pt x="533417" y="747281"/>
                    <a:pt x="519438" y="746035"/>
                    <a:pt x="509286" y="752803"/>
                  </a:cubicBezTo>
                  <a:cubicBezTo>
                    <a:pt x="495666" y="761883"/>
                    <a:pt x="487137" y="777048"/>
                    <a:pt x="474562" y="787527"/>
                  </a:cubicBezTo>
                  <a:cubicBezTo>
                    <a:pt x="463875" y="796433"/>
                    <a:pt x="450525" y="801770"/>
                    <a:pt x="439838" y="810676"/>
                  </a:cubicBezTo>
                  <a:cubicBezTo>
                    <a:pt x="427263" y="821155"/>
                    <a:pt x="417689" y="834921"/>
                    <a:pt x="405114" y="845400"/>
                  </a:cubicBezTo>
                  <a:cubicBezTo>
                    <a:pt x="394427" y="854306"/>
                    <a:pt x="381253" y="859859"/>
                    <a:pt x="370390" y="868549"/>
                  </a:cubicBezTo>
                  <a:cubicBezTo>
                    <a:pt x="361869" y="875366"/>
                    <a:pt x="356599" y="886084"/>
                    <a:pt x="347241" y="891699"/>
                  </a:cubicBezTo>
                  <a:cubicBezTo>
                    <a:pt x="336779" y="897976"/>
                    <a:pt x="324092" y="899416"/>
                    <a:pt x="312517" y="903274"/>
                  </a:cubicBezTo>
                  <a:cubicBezTo>
                    <a:pt x="308659" y="930281"/>
                    <a:pt x="305822" y="957455"/>
                    <a:pt x="300942" y="984296"/>
                  </a:cubicBezTo>
                  <a:cubicBezTo>
                    <a:pt x="298096" y="999947"/>
                    <a:pt x="304137" y="1036503"/>
                    <a:pt x="289367" y="1030595"/>
                  </a:cubicBezTo>
                  <a:cubicBezTo>
                    <a:pt x="263535" y="1020262"/>
                    <a:pt x="266219" y="976579"/>
                    <a:pt x="243069" y="961147"/>
                  </a:cubicBezTo>
                  <a:cubicBezTo>
                    <a:pt x="231494" y="953431"/>
                    <a:pt x="221056" y="943648"/>
                    <a:pt x="208344" y="937998"/>
                  </a:cubicBezTo>
                  <a:cubicBezTo>
                    <a:pt x="129748" y="903066"/>
                    <a:pt x="96716" y="911333"/>
                    <a:pt x="0" y="903274"/>
                  </a:cubicBezTo>
                  <a:cubicBezTo>
                    <a:pt x="20342" y="842248"/>
                    <a:pt x="-1870" y="891628"/>
                    <a:pt x="46299" y="833825"/>
                  </a:cubicBezTo>
                  <a:cubicBezTo>
                    <a:pt x="55205" y="823138"/>
                    <a:pt x="60288" y="809570"/>
                    <a:pt x="69448" y="799101"/>
                  </a:cubicBezTo>
                  <a:cubicBezTo>
                    <a:pt x="87413" y="778569"/>
                    <a:pt x="127322" y="741228"/>
                    <a:pt x="127322" y="741228"/>
                  </a:cubicBezTo>
                  <a:cubicBezTo>
                    <a:pt x="135038" y="725795"/>
                    <a:pt x="141910" y="709910"/>
                    <a:pt x="150471" y="694929"/>
                  </a:cubicBezTo>
                  <a:cubicBezTo>
                    <a:pt x="157373" y="682851"/>
                    <a:pt x="167970" y="672917"/>
                    <a:pt x="173620" y="660205"/>
                  </a:cubicBezTo>
                  <a:cubicBezTo>
                    <a:pt x="183530" y="637907"/>
                    <a:pt x="183235" y="611060"/>
                    <a:pt x="196770" y="590757"/>
                  </a:cubicBezTo>
                  <a:cubicBezTo>
                    <a:pt x="204486" y="579182"/>
                    <a:pt x="213698" y="568475"/>
                    <a:pt x="219919" y="556033"/>
                  </a:cubicBezTo>
                  <a:cubicBezTo>
                    <a:pt x="229170" y="537531"/>
                    <a:pt x="238124" y="492318"/>
                    <a:pt x="243069" y="475010"/>
                  </a:cubicBezTo>
                  <a:cubicBezTo>
                    <a:pt x="246421" y="463279"/>
                    <a:pt x="252250" y="452250"/>
                    <a:pt x="254643" y="440286"/>
                  </a:cubicBezTo>
                  <a:cubicBezTo>
                    <a:pt x="258244" y="422282"/>
                    <a:pt x="275199" y="270557"/>
                    <a:pt x="300942" y="231942"/>
                  </a:cubicBezTo>
                  <a:cubicBezTo>
                    <a:pt x="308658" y="220367"/>
                    <a:pt x="317870" y="209660"/>
                    <a:pt x="324091" y="197218"/>
                  </a:cubicBezTo>
                  <a:cubicBezTo>
                    <a:pt x="354142" y="137115"/>
                    <a:pt x="313600" y="184561"/>
                    <a:pt x="358815" y="139344"/>
                  </a:cubicBezTo>
                  <a:cubicBezTo>
                    <a:pt x="362673" y="127769"/>
                    <a:pt x="363622" y="114772"/>
                    <a:pt x="370390" y="104620"/>
                  </a:cubicBezTo>
                  <a:cubicBezTo>
                    <a:pt x="393957" y="69270"/>
                    <a:pt x="409335" y="71149"/>
                    <a:pt x="439838" y="46747"/>
                  </a:cubicBezTo>
                  <a:cubicBezTo>
                    <a:pt x="439855" y="46733"/>
                    <a:pt x="482278" y="-5339"/>
                    <a:pt x="509286" y="448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Top stomach Group 28">
            <a:extLst>
              <a:ext uri="{FF2B5EF4-FFF2-40B4-BE49-F238E27FC236}">
                <a16:creationId xmlns:a16="http://schemas.microsoft.com/office/drawing/2014/main" id="{CBEB75AB-142F-4267-A601-C4DEF24491BE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685C9B0-AB7D-4B47-A38E-FDC779556A6E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48C5372-2048-448B-93D6-6EB8568F445C}"/>
                </a:ext>
              </a:extLst>
            </p:cNvPr>
            <p:cNvSpPr/>
            <p:nvPr/>
          </p:nvSpPr>
          <p:spPr>
            <a:xfrm>
              <a:off x="5967079" y="2965114"/>
              <a:ext cx="891251" cy="1054276"/>
            </a:xfrm>
            <a:custGeom>
              <a:avLst/>
              <a:gdLst>
                <a:gd name="connsiteX0" fmla="*/ 844952 w 891251"/>
                <a:gd name="connsiteY0" fmla="*/ 23149 h 1111169"/>
                <a:gd name="connsiteX1" fmla="*/ 833377 w 891251"/>
                <a:gd name="connsiteY1" fmla="*/ 162045 h 1111169"/>
                <a:gd name="connsiteX2" fmla="*/ 821803 w 891251"/>
                <a:gd name="connsiteY2" fmla="*/ 208344 h 1111169"/>
                <a:gd name="connsiteX3" fmla="*/ 844952 w 891251"/>
                <a:gd name="connsiteY3" fmla="*/ 393539 h 1111169"/>
                <a:gd name="connsiteX4" fmla="*/ 879676 w 891251"/>
                <a:gd name="connsiteY4" fmla="*/ 509286 h 1111169"/>
                <a:gd name="connsiteX5" fmla="*/ 891251 w 891251"/>
                <a:gd name="connsiteY5" fmla="*/ 544010 h 1111169"/>
                <a:gd name="connsiteX6" fmla="*/ 879676 w 891251"/>
                <a:gd name="connsiteY6" fmla="*/ 613458 h 1111169"/>
                <a:gd name="connsiteX7" fmla="*/ 821803 w 891251"/>
                <a:gd name="connsiteY7" fmla="*/ 671331 h 1111169"/>
                <a:gd name="connsiteX8" fmla="*/ 775504 w 891251"/>
                <a:gd name="connsiteY8" fmla="*/ 729205 h 1111169"/>
                <a:gd name="connsiteX9" fmla="*/ 740780 w 891251"/>
                <a:gd name="connsiteY9" fmla="*/ 752354 h 1111169"/>
                <a:gd name="connsiteX10" fmla="*/ 717631 w 891251"/>
                <a:gd name="connsiteY10" fmla="*/ 787078 h 1111169"/>
                <a:gd name="connsiteX11" fmla="*/ 682907 w 891251"/>
                <a:gd name="connsiteY11" fmla="*/ 810227 h 1111169"/>
                <a:gd name="connsiteX12" fmla="*/ 659757 w 891251"/>
                <a:gd name="connsiteY12" fmla="*/ 833377 h 1111169"/>
                <a:gd name="connsiteX13" fmla="*/ 625033 w 891251"/>
                <a:gd name="connsiteY13" fmla="*/ 937549 h 1111169"/>
                <a:gd name="connsiteX14" fmla="*/ 613458 w 891251"/>
                <a:gd name="connsiteY14" fmla="*/ 972273 h 1111169"/>
                <a:gd name="connsiteX15" fmla="*/ 601884 w 891251"/>
                <a:gd name="connsiteY15" fmla="*/ 1030146 h 1111169"/>
                <a:gd name="connsiteX16" fmla="*/ 590309 w 891251"/>
                <a:gd name="connsiteY16" fmla="*/ 1076445 h 1111169"/>
                <a:gd name="connsiteX17" fmla="*/ 520861 w 891251"/>
                <a:gd name="connsiteY17" fmla="*/ 1099595 h 1111169"/>
                <a:gd name="connsiteX18" fmla="*/ 486137 w 891251"/>
                <a:gd name="connsiteY18" fmla="*/ 1111169 h 1111169"/>
                <a:gd name="connsiteX19" fmla="*/ 428264 w 891251"/>
                <a:gd name="connsiteY19" fmla="*/ 1076445 h 1111169"/>
                <a:gd name="connsiteX20" fmla="*/ 358815 w 891251"/>
                <a:gd name="connsiteY20" fmla="*/ 1030146 h 1111169"/>
                <a:gd name="connsiteX21" fmla="*/ 289367 w 891251"/>
                <a:gd name="connsiteY21" fmla="*/ 937549 h 1111169"/>
                <a:gd name="connsiteX22" fmla="*/ 243069 w 891251"/>
                <a:gd name="connsiteY22" fmla="*/ 868101 h 1111169"/>
                <a:gd name="connsiteX23" fmla="*/ 196770 w 891251"/>
                <a:gd name="connsiteY23" fmla="*/ 821802 h 1111169"/>
                <a:gd name="connsiteX24" fmla="*/ 173620 w 891251"/>
                <a:gd name="connsiteY24" fmla="*/ 798653 h 1111169"/>
                <a:gd name="connsiteX25" fmla="*/ 127322 w 891251"/>
                <a:gd name="connsiteY25" fmla="*/ 740779 h 1111169"/>
                <a:gd name="connsiteX26" fmla="*/ 92598 w 891251"/>
                <a:gd name="connsiteY26" fmla="*/ 717630 h 1111169"/>
                <a:gd name="connsiteX27" fmla="*/ 69448 w 891251"/>
                <a:gd name="connsiteY27" fmla="*/ 694481 h 1111169"/>
                <a:gd name="connsiteX28" fmla="*/ 0 w 891251"/>
                <a:gd name="connsiteY28" fmla="*/ 648182 h 1111169"/>
                <a:gd name="connsiteX29" fmla="*/ 23150 w 891251"/>
                <a:gd name="connsiteY29" fmla="*/ 462987 h 1111169"/>
                <a:gd name="connsiteX30" fmla="*/ 46299 w 891251"/>
                <a:gd name="connsiteY30" fmla="*/ 393539 h 1111169"/>
                <a:gd name="connsiteX31" fmla="*/ 23150 w 891251"/>
                <a:gd name="connsiteY31" fmla="*/ 196769 h 1111169"/>
                <a:gd name="connsiteX32" fmla="*/ 0 w 891251"/>
                <a:gd name="connsiteY32" fmla="*/ 127321 h 1111169"/>
                <a:gd name="connsiteX33" fmla="*/ 11575 w 891251"/>
                <a:gd name="connsiteY33" fmla="*/ 23149 h 1111169"/>
                <a:gd name="connsiteX34" fmla="*/ 46299 w 891251"/>
                <a:gd name="connsiteY34" fmla="*/ 11574 h 1111169"/>
                <a:gd name="connsiteX35" fmla="*/ 208345 w 891251"/>
                <a:gd name="connsiteY35" fmla="*/ 0 h 1111169"/>
                <a:gd name="connsiteX36" fmla="*/ 486137 w 891251"/>
                <a:gd name="connsiteY36" fmla="*/ 11574 h 1111169"/>
                <a:gd name="connsiteX37" fmla="*/ 613458 w 891251"/>
                <a:gd name="connsiteY37" fmla="*/ 46298 h 1111169"/>
                <a:gd name="connsiteX38" fmla="*/ 659757 w 891251"/>
                <a:gd name="connsiteY38" fmla="*/ 57873 h 1111169"/>
                <a:gd name="connsiteX39" fmla="*/ 844952 w 891251"/>
                <a:gd name="connsiteY39" fmla="*/ 23149 h 111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91251" h="1111169">
                  <a:moveTo>
                    <a:pt x="844952" y="23149"/>
                  </a:moveTo>
                  <a:cubicBezTo>
                    <a:pt x="873889" y="40511"/>
                    <a:pt x="839139" y="115945"/>
                    <a:pt x="833377" y="162045"/>
                  </a:cubicBezTo>
                  <a:cubicBezTo>
                    <a:pt x="831404" y="177830"/>
                    <a:pt x="821803" y="192436"/>
                    <a:pt x="821803" y="208344"/>
                  </a:cubicBezTo>
                  <a:cubicBezTo>
                    <a:pt x="821803" y="248245"/>
                    <a:pt x="835421" y="345885"/>
                    <a:pt x="844952" y="393539"/>
                  </a:cubicBezTo>
                  <a:cubicBezTo>
                    <a:pt x="853698" y="437268"/>
                    <a:pt x="864914" y="465000"/>
                    <a:pt x="879676" y="509286"/>
                  </a:cubicBezTo>
                  <a:lnTo>
                    <a:pt x="891251" y="544010"/>
                  </a:lnTo>
                  <a:cubicBezTo>
                    <a:pt x="887393" y="567159"/>
                    <a:pt x="887097" y="591194"/>
                    <a:pt x="879676" y="613458"/>
                  </a:cubicBezTo>
                  <a:cubicBezTo>
                    <a:pt x="867049" y="651340"/>
                    <a:pt x="849864" y="648883"/>
                    <a:pt x="821803" y="671331"/>
                  </a:cubicBezTo>
                  <a:cubicBezTo>
                    <a:pt x="764529" y="717150"/>
                    <a:pt x="835666" y="669043"/>
                    <a:pt x="775504" y="729205"/>
                  </a:cubicBezTo>
                  <a:cubicBezTo>
                    <a:pt x="765667" y="739042"/>
                    <a:pt x="752355" y="744638"/>
                    <a:pt x="740780" y="752354"/>
                  </a:cubicBezTo>
                  <a:cubicBezTo>
                    <a:pt x="733064" y="763929"/>
                    <a:pt x="727468" y="777241"/>
                    <a:pt x="717631" y="787078"/>
                  </a:cubicBezTo>
                  <a:cubicBezTo>
                    <a:pt x="707794" y="796915"/>
                    <a:pt x="693770" y="801537"/>
                    <a:pt x="682907" y="810227"/>
                  </a:cubicBezTo>
                  <a:cubicBezTo>
                    <a:pt x="674385" y="817044"/>
                    <a:pt x="667474" y="825660"/>
                    <a:pt x="659757" y="833377"/>
                  </a:cubicBezTo>
                  <a:lnTo>
                    <a:pt x="625033" y="937549"/>
                  </a:lnTo>
                  <a:cubicBezTo>
                    <a:pt x="621175" y="949124"/>
                    <a:pt x="615851" y="960309"/>
                    <a:pt x="613458" y="972273"/>
                  </a:cubicBezTo>
                  <a:cubicBezTo>
                    <a:pt x="609600" y="991564"/>
                    <a:pt x="606152" y="1010941"/>
                    <a:pt x="601884" y="1030146"/>
                  </a:cubicBezTo>
                  <a:cubicBezTo>
                    <a:pt x="598433" y="1045675"/>
                    <a:pt x="602387" y="1066092"/>
                    <a:pt x="590309" y="1076445"/>
                  </a:cubicBezTo>
                  <a:cubicBezTo>
                    <a:pt x="571782" y="1092325"/>
                    <a:pt x="544010" y="1091879"/>
                    <a:pt x="520861" y="1099595"/>
                  </a:cubicBezTo>
                  <a:lnTo>
                    <a:pt x="486137" y="1111169"/>
                  </a:lnTo>
                  <a:cubicBezTo>
                    <a:pt x="419742" y="1089039"/>
                    <a:pt x="479107" y="1114578"/>
                    <a:pt x="428264" y="1076445"/>
                  </a:cubicBezTo>
                  <a:cubicBezTo>
                    <a:pt x="406006" y="1059751"/>
                    <a:pt x="358815" y="1030146"/>
                    <a:pt x="358815" y="1030146"/>
                  </a:cubicBezTo>
                  <a:cubicBezTo>
                    <a:pt x="306464" y="951618"/>
                    <a:pt x="332190" y="980371"/>
                    <a:pt x="289367" y="937549"/>
                  </a:cubicBezTo>
                  <a:cubicBezTo>
                    <a:pt x="261848" y="854987"/>
                    <a:pt x="300869" y="954800"/>
                    <a:pt x="243069" y="868101"/>
                  </a:cubicBezTo>
                  <a:cubicBezTo>
                    <a:pt x="207793" y="815188"/>
                    <a:pt x="262911" y="843850"/>
                    <a:pt x="196770" y="821802"/>
                  </a:cubicBezTo>
                  <a:cubicBezTo>
                    <a:pt x="189053" y="814086"/>
                    <a:pt x="180437" y="807174"/>
                    <a:pt x="173620" y="798653"/>
                  </a:cubicBezTo>
                  <a:cubicBezTo>
                    <a:pt x="146883" y="765232"/>
                    <a:pt x="158373" y="765620"/>
                    <a:pt x="127322" y="740779"/>
                  </a:cubicBezTo>
                  <a:cubicBezTo>
                    <a:pt x="116459" y="732089"/>
                    <a:pt x="103461" y="726320"/>
                    <a:pt x="92598" y="717630"/>
                  </a:cubicBezTo>
                  <a:cubicBezTo>
                    <a:pt x="84076" y="710813"/>
                    <a:pt x="78528" y="700534"/>
                    <a:pt x="69448" y="694481"/>
                  </a:cubicBezTo>
                  <a:cubicBezTo>
                    <a:pt x="-14641" y="638421"/>
                    <a:pt x="53079" y="701259"/>
                    <a:pt x="0" y="648182"/>
                  </a:cubicBezTo>
                  <a:cubicBezTo>
                    <a:pt x="7765" y="555006"/>
                    <a:pt x="2064" y="533275"/>
                    <a:pt x="23150" y="462987"/>
                  </a:cubicBezTo>
                  <a:cubicBezTo>
                    <a:pt x="30162" y="439615"/>
                    <a:pt x="46299" y="393539"/>
                    <a:pt x="46299" y="393539"/>
                  </a:cubicBezTo>
                  <a:cubicBezTo>
                    <a:pt x="38691" y="294636"/>
                    <a:pt x="45284" y="270549"/>
                    <a:pt x="23150" y="196769"/>
                  </a:cubicBezTo>
                  <a:cubicBezTo>
                    <a:pt x="16138" y="173396"/>
                    <a:pt x="0" y="127321"/>
                    <a:pt x="0" y="127321"/>
                  </a:cubicBezTo>
                  <a:cubicBezTo>
                    <a:pt x="3858" y="92597"/>
                    <a:pt x="-1401" y="55588"/>
                    <a:pt x="11575" y="23149"/>
                  </a:cubicBezTo>
                  <a:cubicBezTo>
                    <a:pt x="16106" y="11821"/>
                    <a:pt x="34182" y="13000"/>
                    <a:pt x="46299" y="11574"/>
                  </a:cubicBezTo>
                  <a:cubicBezTo>
                    <a:pt x="100081" y="5247"/>
                    <a:pt x="154330" y="3858"/>
                    <a:pt x="208345" y="0"/>
                  </a:cubicBezTo>
                  <a:cubicBezTo>
                    <a:pt x="300942" y="3858"/>
                    <a:pt x="393679" y="5198"/>
                    <a:pt x="486137" y="11574"/>
                  </a:cubicBezTo>
                  <a:cubicBezTo>
                    <a:pt x="541423" y="15387"/>
                    <a:pt x="558234" y="32492"/>
                    <a:pt x="613458" y="46298"/>
                  </a:cubicBezTo>
                  <a:cubicBezTo>
                    <a:pt x="628891" y="50156"/>
                    <a:pt x="643874" y="56991"/>
                    <a:pt x="659757" y="57873"/>
                  </a:cubicBezTo>
                  <a:cubicBezTo>
                    <a:pt x="713689" y="60869"/>
                    <a:pt x="816015" y="5787"/>
                    <a:pt x="844952" y="23149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4" name="Top head Group 25">
            <a:extLst>
              <a:ext uri="{FF2B5EF4-FFF2-40B4-BE49-F238E27FC236}">
                <a16:creationId xmlns:a16="http://schemas.microsoft.com/office/drawing/2014/main" id="{87C0ACD8-310E-4E9E-8E40-D9E8804FA883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4764383-0733-409C-88E5-9A70ABEE5FA3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D2CC180-CDA0-4984-9B88-E8A0D9EFE8A3}"/>
                </a:ext>
              </a:extLst>
            </p:cNvPr>
            <p:cNvSpPr/>
            <p:nvPr/>
          </p:nvSpPr>
          <p:spPr>
            <a:xfrm>
              <a:off x="5977709" y="1074747"/>
              <a:ext cx="671358" cy="925975"/>
            </a:xfrm>
            <a:custGeom>
              <a:avLst/>
              <a:gdLst>
                <a:gd name="connsiteX0" fmla="*/ 405141 w 671358"/>
                <a:gd name="connsiteY0" fmla="*/ 1699 h 1021133"/>
                <a:gd name="connsiteX1" fmla="*/ 173647 w 671358"/>
                <a:gd name="connsiteY1" fmla="*/ 36423 h 1021133"/>
                <a:gd name="connsiteX2" fmla="*/ 115773 w 671358"/>
                <a:gd name="connsiteY2" fmla="*/ 94296 h 1021133"/>
                <a:gd name="connsiteX3" fmla="*/ 81049 w 671358"/>
                <a:gd name="connsiteY3" fmla="*/ 163744 h 1021133"/>
                <a:gd name="connsiteX4" fmla="*/ 46325 w 671358"/>
                <a:gd name="connsiteY4" fmla="*/ 233192 h 1021133"/>
                <a:gd name="connsiteX5" fmla="*/ 23176 w 671358"/>
                <a:gd name="connsiteY5" fmla="*/ 302640 h 1021133"/>
                <a:gd name="connsiteX6" fmla="*/ 11601 w 671358"/>
                <a:gd name="connsiteY6" fmla="*/ 337364 h 1021133"/>
                <a:gd name="connsiteX7" fmla="*/ 11601 w 671358"/>
                <a:gd name="connsiteY7" fmla="*/ 615157 h 1021133"/>
                <a:gd name="connsiteX8" fmla="*/ 46325 w 671358"/>
                <a:gd name="connsiteY8" fmla="*/ 684605 h 1021133"/>
                <a:gd name="connsiteX9" fmla="*/ 81049 w 671358"/>
                <a:gd name="connsiteY9" fmla="*/ 765628 h 1021133"/>
                <a:gd name="connsiteX10" fmla="*/ 138923 w 671358"/>
                <a:gd name="connsiteY10" fmla="*/ 823501 h 1021133"/>
                <a:gd name="connsiteX11" fmla="*/ 173647 w 671358"/>
                <a:gd name="connsiteY11" fmla="*/ 858225 h 1021133"/>
                <a:gd name="connsiteX12" fmla="*/ 231520 w 671358"/>
                <a:gd name="connsiteY12" fmla="*/ 916099 h 1021133"/>
                <a:gd name="connsiteX13" fmla="*/ 254670 w 671358"/>
                <a:gd name="connsiteY13" fmla="*/ 939248 h 1021133"/>
                <a:gd name="connsiteX14" fmla="*/ 289394 w 671358"/>
                <a:gd name="connsiteY14" fmla="*/ 962397 h 1021133"/>
                <a:gd name="connsiteX15" fmla="*/ 312543 w 671358"/>
                <a:gd name="connsiteY15" fmla="*/ 985547 h 1021133"/>
                <a:gd name="connsiteX16" fmla="*/ 347267 w 671358"/>
                <a:gd name="connsiteY16" fmla="*/ 997121 h 1021133"/>
                <a:gd name="connsiteX17" fmla="*/ 381991 w 671358"/>
                <a:gd name="connsiteY17" fmla="*/ 1020271 h 1021133"/>
                <a:gd name="connsiteX18" fmla="*/ 474589 w 671358"/>
                <a:gd name="connsiteY18" fmla="*/ 985547 h 1021133"/>
                <a:gd name="connsiteX19" fmla="*/ 509313 w 671358"/>
                <a:gd name="connsiteY19" fmla="*/ 881375 h 1021133"/>
                <a:gd name="connsiteX20" fmla="*/ 520887 w 671358"/>
                <a:gd name="connsiteY20" fmla="*/ 846650 h 1021133"/>
                <a:gd name="connsiteX21" fmla="*/ 544037 w 671358"/>
                <a:gd name="connsiteY21" fmla="*/ 823501 h 1021133"/>
                <a:gd name="connsiteX22" fmla="*/ 578761 w 671358"/>
                <a:gd name="connsiteY22" fmla="*/ 754053 h 1021133"/>
                <a:gd name="connsiteX23" fmla="*/ 590335 w 671358"/>
                <a:gd name="connsiteY23" fmla="*/ 719329 h 1021133"/>
                <a:gd name="connsiteX24" fmla="*/ 613485 w 671358"/>
                <a:gd name="connsiteY24" fmla="*/ 673030 h 1021133"/>
                <a:gd name="connsiteX25" fmla="*/ 636634 w 671358"/>
                <a:gd name="connsiteY25" fmla="*/ 603582 h 1021133"/>
                <a:gd name="connsiteX26" fmla="*/ 648209 w 671358"/>
                <a:gd name="connsiteY26" fmla="*/ 568858 h 1021133"/>
                <a:gd name="connsiteX27" fmla="*/ 659784 w 671358"/>
                <a:gd name="connsiteY27" fmla="*/ 418387 h 1021133"/>
                <a:gd name="connsiteX28" fmla="*/ 671358 w 671358"/>
                <a:gd name="connsiteY28" fmla="*/ 372088 h 1021133"/>
                <a:gd name="connsiteX29" fmla="*/ 659784 w 671358"/>
                <a:gd name="connsiteY29" fmla="*/ 221618 h 1021133"/>
                <a:gd name="connsiteX30" fmla="*/ 625060 w 671358"/>
                <a:gd name="connsiteY30" fmla="*/ 163744 h 1021133"/>
                <a:gd name="connsiteX31" fmla="*/ 601910 w 671358"/>
                <a:gd name="connsiteY31" fmla="*/ 129020 h 1021133"/>
                <a:gd name="connsiteX32" fmla="*/ 590335 w 671358"/>
                <a:gd name="connsiteY32" fmla="*/ 94296 h 1021133"/>
                <a:gd name="connsiteX33" fmla="*/ 520887 w 671358"/>
                <a:gd name="connsiteY33" fmla="*/ 71147 h 1021133"/>
                <a:gd name="connsiteX34" fmla="*/ 463014 w 671358"/>
                <a:gd name="connsiteY34" fmla="*/ 36423 h 1021133"/>
                <a:gd name="connsiteX35" fmla="*/ 405141 w 671358"/>
                <a:gd name="connsiteY35" fmla="*/ 1699 h 102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71358" h="1021133">
                  <a:moveTo>
                    <a:pt x="405141" y="1699"/>
                  </a:moveTo>
                  <a:cubicBezTo>
                    <a:pt x="356913" y="1699"/>
                    <a:pt x="231326" y="-11642"/>
                    <a:pt x="173647" y="36423"/>
                  </a:cubicBezTo>
                  <a:cubicBezTo>
                    <a:pt x="19327" y="165023"/>
                    <a:pt x="285524" y="-18869"/>
                    <a:pt x="115773" y="94296"/>
                  </a:cubicBezTo>
                  <a:cubicBezTo>
                    <a:pt x="86682" y="181575"/>
                    <a:pt x="125925" y="73993"/>
                    <a:pt x="81049" y="163744"/>
                  </a:cubicBezTo>
                  <a:cubicBezTo>
                    <a:pt x="33128" y="259587"/>
                    <a:pt x="112670" y="133677"/>
                    <a:pt x="46325" y="233192"/>
                  </a:cubicBezTo>
                  <a:lnTo>
                    <a:pt x="23176" y="302640"/>
                  </a:lnTo>
                  <a:lnTo>
                    <a:pt x="11601" y="337364"/>
                  </a:lnTo>
                  <a:cubicBezTo>
                    <a:pt x="567" y="480818"/>
                    <a:pt x="-7753" y="479676"/>
                    <a:pt x="11601" y="615157"/>
                  </a:cubicBezTo>
                  <a:cubicBezTo>
                    <a:pt x="17419" y="655885"/>
                    <a:pt x="27988" y="647931"/>
                    <a:pt x="46325" y="684605"/>
                  </a:cubicBezTo>
                  <a:cubicBezTo>
                    <a:pt x="66970" y="725895"/>
                    <a:pt x="47333" y="722279"/>
                    <a:pt x="81049" y="765628"/>
                  </a:cubicBezTo>
                  <a:cubicBezTo>
                    <a:pt x="97798" y="787163"/>
                    <a:pt x="119632" y="804210"/>
                    <a:pt x="138923" y="823501"/>
                  </a:cubicBezTo>
                  <a:cubicBezTo>
                    <a:pt x="150498" y="835076"/>
                    <a:pt x="164567" y="844605"/>
                    <a:pt x="173647" y="858225"/>
                  </a:cubicBezTo>
                  <a:cubicBezTo>
                    <a:pt x="213329" y="917749"/>
                    <a:pt x="176405" y="872007"/>
                    <a:pt x="231520" y="916099"/>
                  </a:cubicBezTo>
                  <a:cubicBezTo>
                    <a:pt x="240041" y="922916"/>
                    <a:pt x="246148" y="932431"/>
                    <a:pt x="254670" y="939248"/>
                  </a:cubicBezTo>
                  <a:cubicBezTo>
                    <a:pt x="265533" y="947938"/>
                    <a:pt x="278531" y="953707"/>
                    <a:pt x="289394" y="962397"/>
                  </a:cubicBezTo>
                  <a:cubicBezTo>
                    <a:pt x="297915" y="969214"/>
                    <a:pt x="303185" y="979932"/>
                    <a:pt x="312543" y="985547"/>
                  </a:cubicBezTo>
                  <a:cubicBezTo>
                    <a:pt x="323005" y="991824"/>
                    <a:pt x="335692" y="993263"/>
                    <a:pt x="347267" y="997121"/>
                  </a:cubicBezTo>
                  <a:cubicBezTo>
                    <a:pt x="358842" y="1004838"/>
                    <a:pt x="368187" y="1018545"/>
                    <a:pt x="381991" y="1020271"/>
                  </a:cubicBezTo>
                  <a:cubicBezTo>
                    <a:pt x="424146" y="1025541"/>
                    <a:pt x="444256" y="1005769"/>
                    <a:pt x="474589" y="985547"/>
                  </a:cubicBezTo>
                  <a:lnTo>
                    <a:pt x="509313" y="881375"/>
                  </a:lnTo>
                  <a:cubicBezTo>
                    <a:pt x="513171" y="869800"/>
                    <a:pt x="512259" y="855277"/>
                    <a:pt x="520887" y="846650"/>
                  </a:cubicBezTo>
                  <a:lnTo>
                    <a:pt x="544037" y="823501"/>
                  </a:lnTo>
                  <a:cubicBezTo>
                    <a:pt x="573128" y="736222"/>
                    <a:pt x="533885" y="843804"/>
                    <a:pt x="578761" y="754053"/>
                  </a:cubicBezTo>
                  <a:cubicBezTo>
                    <a:pt x="584217" y="743140"/>
                    <a:pt x="585529" y="730543"/>
                    <a:pt x="590335" y="719329"/>
                  </a:cubicBezTo>
                  <a:cubicBezTo>
                    <a:pt x="597132" y="703469"/>
                    <a:pt x="607077" y="689051"/>
                    <a:pt x="613485" y="673030"/>
                  </a:cubicBezTo>
                  <a:cubicBezTo>
                    <a:pt x="622548" y="650374"/>
                    <a:pt x="628918" y="626731"/>
                    <a:pt x="636634" y="603582"/>
                  </a:cubicBezTo>
                  <a:lnTo>
                    <a:pt x="648209" y="568858"/>
                  </a:lnTo>
                  <a:cubicBezTo>
                    <a:pt x="652067" y="518701"/>
                    <a:pt x="653906" y="468348"/>
                    <a:pt x="659784" y="418387"/>
                  </a:cubicBezTo>
                  <a:cubicBezTo>
                    <a:pt x="661643" y="402588"/>
                    <a:pt x="671358" y="387996"/>
                    <a:pt x="671358" y="372088"/>
                  </a:cubicBezTo>
                  <a:cubicBezTo>
                    <a:pt x="671358" y="321783"/>
                    <a:pt x="666023" y="271534"/>
                    <a:pt x="659784" y="221618"/>
                  </a:cubicBezTo>
                  <a:cubicBezTo>
                    <a:pt x="654573" y="179930"/>
                    <a:pt x="648057" y="192491"/>
                    <a:pt x="625060" y="163744"/>
                  </a:cubicBezTo>
                  <a:cubicBezTo>
                    <a:pt x="616370" y="152881"/>
                    <a:pt x="608131" y="141462"/>
                    <a:pt x="601910" y="129020"/>
                  </a:cubicBezTo>
                  <a:cubicBezTo>
                    <a:pt x="596454" y="118107"/>
                    <a:pt x="600263" y="101388"/>
                    <a:pt x="590335" y="94296"/>
                  </a:cubicBezTo>
                  <a:cubicBezTo>
                    <a:pt x="570479" y="80113"/>
                    <a:pt x="520887" y="71147"/>
                    <a:pt x="520887" y="71147"/>
                  </a:cubicBezTo>
                  <a:cubicBezTo>
                    <a:pt x="475671" y="25929"/>
                    <a:pt x="523117" y="66474"/>
                    <a:pt x="463014" y="36423"/>
                  </a:cubicBezTo>
                  <a:cubicBezTo>
                    <a:pt x="412433" y="11133"/>
                    <a:pt x="453369" y="1699"/>
                    <a:pt x="405141" y="1699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7" name="Top R hand Group 23">
            <a:extLst>
              <a:ext uri="{FF2B5EF4-FFF2-40B4-BE49-F238E27FC236}">
                <a16:creationId xmlns:a16="http://schemas.microsoft.com/office/drawing/2014/main" id="{603C8089-1835-42C1-82B7-048A8802727A}"/>
              </a:ext>
            </a:extLst>
          </p:cNvPr>
          <p:cNvGrpSpPr/>
          <p:nvPr/>
        </p:nvGrpSpPr>
        <p:grpSpPr>
          <a:xfrm>
            <a:off x="2930537" y="246767"/>
            <a:ext cx="6480000" cy="6480000"/>
            <a:chOff x="3085090" y="189000"/>
            <a:chExt cx="6480000" cy="64800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93EF701-782F-4646-8671-C38E47AD2E47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3A16CA9-D5D1-4000-953E-B4550C1D4DBC}"/>
                </a:ext>
              </a:extLst>
            </p:cNvPr>
            <p:cNvSpPr/>
            <p:nvPr/>
          </p:nvSpPr>
          <p:spPr>
            <a:xfrm>
              <a:off x="4425212" y="991315"/>
              <a:ext cx="1052416" cy="925975"/>
            </a:xfrm>
            <a:custGeom>
              <a:avLst/>
              <a:gdLst>
                <a:gd name="connsiteX0" fmla="*/ 907981 w 1070129"/>
                <a:gd name="connsiteY0" fmla="*/ 960699 h 975339"/>
                <a:gd name="connsiteX1" fmla="*/ 919555 w 1070129"/>
                <a:gd name="connsiteY1" fmla="*/ 902825 h 975339"/>
                <a:gd name="connsiteX2" fmla="*/ 942705 w 1070129"/>
                <a:gd name="connsiteY2" fmla="*/ 879676 h 975339"/>
                <a:gd name="connsiteX3" fmla="*/ 977429 w 1070129"/>
                <a:gd name="connsiteY3" fmla="*/ 833377 h 975339"/>
                <a:gd name="connsiteX4" fmla="*/ 1000578 w 1070129"/>
                <a:gd name="connsiteY4" fmla="*/ 798653 h 975339"/>
                <a:gd name="connsiteX5" fmla="*/ 1035302 w 1070129"/>
                <a:gd name="connsiteY5" fmla="*/ 775504 h 975339"/>
                <a:gd name="connsiteX6" fmla="*/ 1058452 w 1070129"/>
                <a:gd name="connsiteY6" fmla="*/ 752355 h 975339"/>
                <a:gd name="connsiteX7" fmla="*/ 1046877 w 1070129"/>
                <a:gd name="connsiteY7" fmla="*/ 682906 h 975339"/>
                <a:gd name="connsiteX8" fmla="*/ 1012153 w 1070129"/>
                <a:gd name="connsiteY8" fmla="*/ 671332 h 975339"/>
                <a:gd name="connsiteX9" fmla="*/ 896406 w 1070129"/>
                <a:gd name="connsiteY9" fmla="*/ 601884 h 975339"/>
                <a:gd name="connsiteX10" fmla="*/ 826958 w 1070129"/>
                <a:gd name="connsiteY10" fmla="*/ 555585 h 975339"/>
                <a:gd name="connsiteX11" fmla="*/ 792234 w 1070129"/>
                <a:gd name="connsiteY11" fmla="*/ 532436 h 975339"/>
                <a:gd name="connsiteX12" fmla="*/ 734360 w 1070129"/>
                <a:gd name="connsiteY12" fmla="*/ 486137 h 975339"/>
                <a:gd name="connsiteX13" fmla="*/ 711211 w 1070129"/>
                <a:gd name="connsiteY13" fmla="*/ 462987 h 975339"/>
                <a:gd name="connsiteX14" fmla="*/ 676487 w 1070129"/>
                <a:gd name="connsiteY14" fmla="*/ 451413 h 975339"/>
                <a:gd name="connsiteX15" fmla="*/ 607039 w 1070129"/>
                <a:gd name="connsiteY15" fmla="*/ 405114 h 975339"/>
                <a:gd name="connsiteX16" fmla="*/ 572315 w 1070129"/>
                <a:gd name="connsiteY16" fmla="*/ 381965 h 975339"/>
                <a:gd name="connsiteX17" fmla="*/ 479717 w 1070129"/>
                <a:gd name="connsiteY17" fmla="*/ 312517 h 975339"/>
                <a:gd name="connsiteX18" fmla="*/ 444993 w 1070129"/>
                <a:gd name="connsiteY18" fmla="*/ 300942 h 975339"/>
                <a:gd name="connsiteX19" fmla="*/ 398695 w 1070129"/>
                <a:gd name="connsiteY19" fmla="*/ 196770 h 975339"/>
                <a:gd name="connsiteX20" fmla="*/ 375545 w 1070129"/>
                <a:gd name="connsiteY20" fmla="*/ 115747 h 975339"/>
                <a:gd name="connsiteX21" fmla="*/ 352396 w 1070129"/>
                <a:gd name="connsiteY21" fmla="*/ 81023 h 975339"/>
                <a:gd name="connsiteX22" fmla="*/ 317672 w 1070129"/>
                <a:gd name="connsiteY22" fmla="*/ 69448 h 975339"/>
                <a:gd name="connsiteX23" fmla="*/ 282948 w 1070129"/>
                <a:gd name="connsiteY23" fmla="*/ 46299 h 975339"/>
                <a:gd name="connsiteX24" fmla="*/ 167201 w 1070129"/>
                <a:gd name="connsiteY24" fmla="*/ 11575 h 975339"/>
                <a:gd name="connsiteX25" fmla="*/ 132477 w 1070129"/>
                <a:gd name="connsiteY25" fmla="*/ 0 h 975339"/>
                <a:gd name="connsiteX26" fmla="*/ 97753 w 1070129"/>
                <a:gd name="connsiteY26" fmla="*/ 11575 h 975339"/>
                <a:gd name="connsiteX27" fmla="*/ 51454 w 1070129"/>
                <a:gd name="connsiteY27" fmla="*/ 69448 h 975339"/>
                <a:gd name="connsiteX28" fmla="*/ 28305 w 1070129"/>
                <a:gd name="connsiteY28" fmla="*/ 150471 h 975339"/>
                <a:gd name="connsiteX29" fmla="*/ 5155 w 1070129"/>
                <a:gd name="connsiteY29" fmla="*/ 173620 h 975339"/>
                <a:gd name="connsiteX30" fmla="*/ 51454 w 1070129"/>
                <a:gd name="connsiteY30" fmla="*/ 347241 h 975339"/>
                <a:gd name="connsiteX31" fmla="*/ 109327 w 1070129"/>
                <a:gd name="connsiteY31" fmla="*/ 358815 h 975339"/>
                <a:gd name="connsiteX32" fmla="*/ 167201 w 1070129"/>
                <a:gd name="connsiteY32" fmla="*/ 381965 h 975339"/>
                <a:gd name="connsiteX33" fmla="*/ 201925 w 1070129"/>
                <a:gd name="connsiteY33" fmla="*/ 393539 h 975339"/>
                <a:gd name="connsiteX34" fmla="*/ 225074 w 1070129"/>
                <a:gd name="connsiteY34" fmla="*/ 428263 h 975339"/>
                <a:gd name="connsiteX35" fmla="*/ 259798 w 1070129"/>
                <a:gd name="connsiteY35" fmla="*/ 451413 h 975339"/>
                <a:gd name="connsiteX36" fmla="*/ 306097 w 1070129"/>
                <a:gd name="connsiteY36" fmla="*/ 497712 h 975339"/>
                <a:gd name="connsiteX37" fmla="*/ 375545 w 1070129"/>
                <a:gd name="connsiteY37" fmla="*/ 544010 h 975339"/>
                <a:gd name="connsiteX38" fmla="*/ 398695 w 1070129"/>
                <a:gd name="connsiteY38" fmla="*/ 567160 h 975339"/>
                <a:gd name="connsiteX39" fmla="*/ 433419 w 1070129"/>
                <a:gd name="connsiteY39" fmla="*/ 590309 h 975339"/>
                <a:gd name="connsiteX40" fmla="*/ 468143 w 1070129"/>
                <a:gd name="connsiteY40" fmla="*/ 625033 h 975339"/>
                <a:gd name="connsiteX41" fmla="*/ 502867 w 1070129"/>
                <a:gd name="connsiteY41" fmla="*/ 636608 h 975339"/>
                <a:gd name="connsiteX42" fmla="*/ 537591 w 1070129"/>
                <a:gd name="connsiteY42" fmla="*/ 659757 h 975339"/>
                <a:gd name="connsiteX43" fmla="*/ 549165 w 1070129"/>
                <a:gd name="connsiteY43" fmla="*/ 763929 h 975339"/>
                <a:gd name="connsiteX44" fmla="*/ 572315 w 1070129"/>
                <a:gd name="connsiteY44" fmla="*/ 787079 h 975339"/>
                <a:gd name="connsiteX45" fmla="*/ 595464 w 1070129"/>
                <a:gd name="connsiteY45" fmla="*/ 821803 h 975339"/>
                <a:gd name="connsiteX46" fmla="*/ 653338 w 1070129"/>
                <a:gd name="connsiteY46" fmla="*/ 868101 h 975339"/>
                <a:gd name="connsiteX47" fmla="*/ 699636 w 1070129"/>
                <a:gd name="connsiteY47" fmla="*/ 879676 h 975339"/>
                <a:gd name="connsiteX48" fmla="*/ 734360 w 1070129"/>
                <a:gd name="connsiteY48" fmla="*/ 891251 h 975339"/>
                <a:gd name="connsiteX49" fmla="*/ 757510 w 1070129"/>
                <a:gd name="connsiteY49" fmla="*/ 914400 h 975339"/>
                <a:gd name="connsiteX50" fmla="*/ 826958 w 1070129"/>
                <a:gd name="connsiteY50" fmla="*/ 937550 h 975339"/>
                <a:gd name="connsiteX51" fmla="*/ 850107 w 1070129"/>
                <a:gd name="connsiteY51" fmla="*/ 972274 h 975339"/>
                <a:gd name="connsiteX52" fmla="*/ 907981 w 1070129"/>
                <a:gd name="connsiteY52" fmla="*/ 960699 h 97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70129" h="975339">
                  <a:moveTo>
                    <a:pt x="907981" y="960699"/>
                  </a:moveTo>
                  <a:cubicBezTo>
                    <a:pt x="919556" y="949124"/>
                    <a:pt x="911805" y="920908"/>
                    <a:pt x="919555" y="902825"/>
                  </a:cubicBezTo>
                  <a:cubicBezTo>
                    <a:pt x="923854" y="892795"/>
                    <a:pt x="935719" y="888059"/>
                    <a:pt x="942705" y="879676"/>
                  </a:cubicBezTo>
                  <a:cubicBezTo>
                    <a:pt x="955055" y="864856"/>
                    <a:pt x="966216" y="849075"/>
                    <a:pt x="977429" y="833377"/>
                  </a:cubicBezTo>
                  <a:cubicBezTo>
                    <a:pt x="985515" y="822057"/>
                    <a:pt x="990741" y="808490"/>
                    <a:pt x="1000578" y="798653"/>
                  </a:cubicBezTo>
                  <a:cubicBezTo>
                    <a:pt x="1010415" y="788816"/>
                    <a:pt x="1024439" y="784194"/>
                    <a:pt x="1035302" y="775504"/>
                  </a:cubicBezTo>
                  <a:cubicBezTo>
                    <a:pt x="1043824" y="768687"/>
                    <a:pt x="1050735" y="760071"/>
                    <a:pt x="1058452" y="752355"/>
                  </a:cubicBezTo>
                  <a:cubicBezTo>
                    <a:pt x="1069591" y="718935"/>
                    <a:pt x="1082305" y="711248"/>
                    <a:pt x="1046877" y="682906"/>
                  </a:cubicBezTo>
                  <a:cubicBezTo>
                    <a:pt x="1037350" y="675284"/>
                    <a:pt x="1023367" y="676138"/>
                    <a:pt x="1012153" y="671332"/>
                  </a:cubicBezTo>
                  <a:cubicBezTo>
                    <a:pt x="962330" y="649979"/>
                    <a:pt x="945768" y="634792"/>
                    <a:pt x="896406" y="601884"/>
                  </a:cubicBezTo>
                  <a:lnTo>
                    <a:pt x="826958" y="555585"/>
                  </a:lnTo>
                  <a:cubicBezTo>
                    <a:pt x="815383" y="547869"/>
                    <a:pt x="802071" y="542273"/>
                    <a:pt x="792234" y="532436"/>
                  </a:cubicBezTo>
                  <a:cubicBezTo>
                    <a:pt x="736334" y="476536"/>
                    <a:pt x="807373" y="544548"/>
                    <a:pt x="734360" y="486137"/>
                  </a:cubicBezTo>
                  <a:cubicBezTo>
                    <a:pt x="725839" y="479320"/>
                    <a:pt x="720569" y="468602"/>
                    <a:pt x="711211" y="462987"/>
                  </a:cubicBezTo>
                  <a:cubicBezTo>
                    <a:pt x="700749" y="456710"/>
                    <a:pt x="688062" y="455271"/>
                    <a:pt x="676487" y="451413"/>
                  </a:cubicBezTo>
                  <a:lnTo>
                    <a:pt x="607039" y="405114"/>
                  </a:lnTo>
                  <a:cubicBezTo>
                    <a:pt x="595464" y="397398"/>
                    <a:pt x="582152" y="391802"/>
                    <a:pt x="572315" y="381965"/>
                  </a:cubicBezTo>
                  <a:cubicBezTo>
                    <a:pt x="544892" y="354542"/>
                    <a:pt x="518983" y="325606"/>
                    <a:pt x="479717" y="312517"/>
                  </a:cubicBezTo>
                  <a:lnTo>
                    <a:pt x="444993" y="300942"/>
                  </a:lnTo>
                  <a:cubicBezTo>
                    <a:pt x="414590" y="255337"/>
                    <a:pt x="415225" y="262888"/>
                    <a:pt x="398695" y="196770"/>
                  </a:cubicBezTo>
                  <a:cubicBezTo>
                    <a:pt x="394986" y="181934"/>
                    <a:pt x="383848" y="132353"/>
                    <a:pt x="375545" y="115747"/>
                  </a:cubicBezTo>
                  <a:cubicBezTo>
                    <a:pt x="369324" y="103305"/>
                    <a:pt x="363259" y="89713"/>
                    <a:pt x="352396" y="81023"/>
                  </a:cubicBezTo>
                  <a:cubicBezTo>
                    <a:pt x="342869" y="73401"/>
                    <a:pt x="328585" y="74904"/>
                    <a:pt x="317672" y="69448"/>
                  </a:cubicBezTo>
                  <a:cubicBezTo>
                    <a:pt x="305230" y="63227"/>
                    <a:pt x="295660" y="51949"/>
                    <a:pt x="282948" y="46299"/>
                  </a:cubicBezTo>
                  <a:cubicBezTo>
                    <a:pt x="233438" y="24295"/>
                    <a:pt x="214336" y="25043"/>
                    <a:pt x="167201" y="11575"/>
                  </a:cubicBezTo>
                  <a:cubicBezTo>
                    <a:pt x="155470" y="8223"/>
                    <a:pt x="144052" y="3858"/>
                    <a:pt x="132477" y="0"/>
                  </a:cubicBezTo>
                  <a:cubicBezTo>
                    <a:pt x="120902" y="3858"/>
                    <a:pt x="108215" y="5298"/>
                    <a:pt x="97753" y="11575"/>
                  </a:cubicBezTo>
                  <a:cubicBezTo>
                    <a:pt x="79425" y="22572"/>
                    <a:pt x="61970" y="53674"/>
                    <a:pt x="51454" y="69448"/>
                  </a:cubicBezTo>
                  <a:cubicBezTo>
                    <a:pt x="49293" y="78091"/>
                    <a:pt x="35420" y="138614"/>
                    <a:pt x="28305" y="150471"/>
                  </a:cubicBezTo>
                  <a:cubicBezTo>
                    <a:pt x="22690" y="159829"/>
                    <a:pt x="12872" y="165904"/>
                    <a:pt x="5155" y="173620"/>
                  </a:cubicBezTo>
                  <a:cubicBezTo>
                    <a:pt x="15283" y="315407"/>
                    <a:pt x="-34122" y="325847"/>
                    <a:pt x="51454" y="347241"/>
                  </a:cubicBezTo>
                  <a:cubicBezTo>
                    <a:pt x="70540" y="352012"/>
                    <a:pt x="90036" y="354957"/>
                    <a:pt x="109327" y="358815"/>
                  </a:cubicBezTo>
                  <a:cubicBezTo>
                    <a:pt x="128618" y="366532"/>
                    <a:pt x="147746" y="374670"/>
                    <a:pt x="167201" y="381965"/>
                  </a:cubicBezTo>
                  <a:cubicBezTo>
                    <a:pt x="178625" y="386249"/>
                    <a:pt x="192398" y="385917"/>
                    <a:pt x="201925" y="393539"/>
                  </a:cubicBezTo>
                  <a:cubicBezTo>
                    <a:pt x="212788" y="402229"/>
                    <a:pt x="215238" y="418426"/>
                    <a:pt x="225074" y="428263"/>
                  </a:cubicBezTo>
                  <a:cubicBezTo>
                    <a:pt x="234911" y="438100"/>
                    <a:pt x="249236" y="442360"/>
                    <a:pt x="259798" y="451413"/>
                  </a:cubicBezTo>
                  <a:cubicBezTo>
                    <a:pt x="276369" y="465617"/>
                    <a:pt x="287937" y="485605"/>
                    <a:pt x="306097" y="497712"/>
                  </a:cubicBezTo>
                  <a:cubicBezTo>
                    <a:pt x="329246" y="513145"/>
                    <a:pt x="355872" y="524337"/>
                    <a:pt x="375545" y="544010"/>
                  </a:cubicBezTo>
                  <a:cubicBezTo>
                    <a:pt x="383262" y="551727"/>
                    <a:pt x="390173" y="560343"/>
                    <a:pt x="398695" y="567160"/>
                  </a:cubicBezTo>
                  <a:cubicBezTo>
                    <a:pt x="409558" y="575850"/>
                    <a:pt x="422732" y="581403"/>
                    <a:pt x="433419" y="590309"/>
                  </a:cubicBezTo>
                  <a:cubicBezTo>
                    <a:pt x="445994" y="600788"/>
                    <a:pt x="454523" y="615953"/>
                    <a:pt x="468143" y="625033"/>
                  </a:cubicBezTo>
                  <a:cubicBezTo>
                    <a:pt x="478295" y="631801"/>
                    <a:pt x="491954" y="631152"/>
                    <a:pt x="502867" y="636608"/>
                  </a:cubicBezTo>
                  <a:cubicBezTo>
                    <a:pt x="515309" y="642829"/>
                    <a:pt x="526016" y="652041"/>
                    <a:pt x="537591" y="659757"/>
                  </a:cubicBezTo>
                  <a:cubicBezTo>
                    <a:pt x="541449" y="694481"/>
                    <a:pt x="539972" y="730222"/>
                    <a:pt x="549165" y="763929"/>
                  </a:cubicBezTo>
                  <a:cubicBezTo>
                    <a:pt x="552036" y="774457"/>
                    <a:pt x="565498" y="778557"/>
                    <a:pt x="572315" y="787079"/>
                  </a:cubicBezTo>
                  <a:cubicBezTo>
                    <a:pt x="581005" y="797942"/>
                    <a:pt x="586774" y="810940"/>
                    <a:pt x="595464" y="821803"/>
                  </a:cubicBezTo>
                  <a:cubicBezTo>
                    <a:pt x="608450" y="838035"/>
                    <a:pt x="635030" y="860255"/>
                    <a:pt x="653338" y="868101"/>
                  </a:cubicBezTo>
                  <a:cubicBezTo>
                    <a:pt x="667959" y="874367"/>
                    <a:pt x="684340" y="875306"/>
                    <a:pt x="699636" y="879676"/>
                  </a:cubicBezTo>
                  <a:cubicBezTo>
                    <a:pt x="711367" y="883028"/>
                    <a:pt x="722785" y="887393"/>
                    <a:pt x="734360" y="891251"/>
                  </a:cubicBezTo>
                  <a:cubicBezTo>
                    <a:pt x="742077" y="898967"/>
                    <a:pt x="747749" y="909520"/>
                    <a:pt x="757510" y="914400"/>
                  </a:cubicBezTo>
                  <a:cubicBezTo>
                    <a:pt x="779335" y="925313"/>
                    <a:pt x="826958" y="937550"/>
                    <a:pt x="826958" y="937550"/>
                  </a:cubicBezTo>
                  <a:cubicBezTo>
                    <a:pt x="834674" y="949125"/>
                    <a:pt x="839244" y="963584"/>
                    <a:pt x="850107" y="972274"/>
                  </a:cubicBezTo>
                  <a:cubicBezTo>
                    <a:pt x="859634" y="979896"/>
                    <a:pt x="896406" y="972274"/>
                    <a:pt x="907981" y="960699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0" name="top R shoulder Group 21">
            <a:extLst>
              <a:ext uri="{FF2B5EF4-FFF2-40B4-BE49-F238E27FC236}">
                <a16:creationId xmlns:a16="http://schemas.microsoft.com/office/drawing/2014/main" id="{72684C5D-68F0-4CB8-A9F0-BFFB0C07706D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E8F13C3-1774-4C7A-A636-2EC39156AB12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A26C2E4-D7BB-4F77-B18D-C1328760BF30}"/>
                </a:ext>
              </a:extLst>
            </p:cNvPr>
            <p:cNvSpPr/>
            <p:nvPr/>
          </p:nvSpPr>
          <p:spPr>
            <a:xfrm>
              <a:off x="5337969" y="1712222"/>
              <a:ext cx="708100" cy="692447"/>
            </a:xfrm>
            <a:custGeom>
              <a:avLst/>
              <a:gdLst>
                <a:gd name="connsiteX0" fmla="*/ 717631 w 717631"/>
                <a:gd name="connsiteY0" fmla="*/ 231494 h 706056"/>
                <a:gd name="connsiteX1" fmla="*/ 682907 w 717631"/>
                <a:gd name="connsiteY1" fmla="*/ 358815 h 706056"/>
                <a:gd name="connsiteX2" fmla="*/ 659757 w 717631"/>
                <a:gd name="connsiteY2" fmla="*/ 393539 h 706056"/>
                <a:gd name="connsiteX3" fmla="*/ 613459 w 717631"/>
                <a:gd name="connsiteY3" fmla="*/ 486137 h 706056"/>
                <a:gd name="connsiteX4" fmla="*/ 590309 w 717631"/>
                <a:gd name="connsiteY4" fmla="*/ 578734 h 706056"/>
                <a:gd name="connsiteX5" fmla="*/ 567160 w 717631"/>
                <a:gd name="connsiteY5" fmla="*/ 648182 h 706056"/>
                <a:gd name="connsiteX6" fmla="*/ 555585 w 717631"/>
                <a:gd name="connsiteY6" fmla="*/ 694481 h 706056"/>
                <a:gd name="connsiteX7" fmla="*/ 520861 w 717631"/>
                <a:gd name="connsiteY7" fmla="*/ 706056 h 706056"/>
                <a:gd name="connsiteX8" fmla="*/ 439838 w 717631"/>
                <a:gd name="connsiteY8" fmla="*/ 648182 h 706056"/>
                <a:gd name="connsiteX9" fmla="*/ 405114 w 717631"/>
                <a:gd name="connsiteY9" fmla="*/ 625033 h 706056"/>
                <a:gd name="connsiteX10" fmla="*/ 335666 w 717631"/>
                <a:gd name="connsiteY10" fmla="*/ 601883 h 706056"/>
                <a:gd name="connsiteX11" fmla="*/ 243069 w 717631"/>
                <a:gd name="connsiteY11" fmla="*/ 520861 h 706056"/>
                <a:gd name="connsiteX12" fmla="*/ 150471 w 717631"/>
                <a:gd name="connsiteY12" fmla="*/ 451413 h 706056"/>
                <a:gd name="connsiteX13" fmla="*/ 81023 w 717631"/>
                <a:gd name="connsiteY13" fmla="*/ 405114 h 706056"/>
                <a:gd name="connsiteX14" fmla="*/ 46299 w 717631"/>
                <a:gd name="connsiteY14" fmla="*/ 381965 h 706056"/>
                <a:gd name="connsiteX15" fmla="*/ 23150 w 717631"/>
                <a:gd name="connsiteY15" fmla="*/ 347240 h 706056"/>
                <a:gd name="connsiteX16" fmla="*/ 0 w 717631"/>
                <a:gd name="connsiteY16" fmla="*/ 277792 h 706056"/>
                <a:gd name="connsiteX17" fmla="*/ 23150 w 717631"/>
                <a:gd name="connsiteY17" fmla="*/ 115747 h 706056"/>
                <a:gd name="connsiteX18" fmla="*/ 46299 w 717631"/>
                <a:gd name="connsiteY18" fmla="*/ 81023 h 706056"/>
                <a:gd name="connsiteX19" fmla="*/ 57874 w 717631"/>
                <a:gd name="connsiteY19" fmla="*/ 46299 h 706056"/>
                <a:gd name="connsiteX20" fmla="*/ 104173 w 717631"/>
                <a:gd name="connsiteY20" fmla="*/ 0 h 706056"/>
                <a:gd name="connsiteX21" fmla="*/ 173621 w 717631"/>
                <a:gd name="connsiteY21" fmla="*/ 34724 h 706056"/>
                <a:gd name="connsiteX22" fmla="*/ 196770 w 717631"/>
                <a:gd name="connsiteY22" fmla="*/ 69448 h 706056"/>
                <a:gd name="connsiteX23" fmla="*/ 231494 w 717631"/>
                <a:gd name="connsiteY23" fmla="*/ 81023 h 706056"/>
                <a:gd name="connsiteX24" fmla="*/ 300942 w 717631"/>
                <a:gd name="connsiteY24" fmla="*/ 127321 h 706056"/>
                <a:gd name="connsiteX25" fmla="*/ 370390 w 717631"/>
                <a:gd name="connsiteY25" fmla="*/ 150471 h 706056"/>
                <a:gd name="connsiteX26" fmla="*/ 462988 w 717631"/>
                <a:gd name="connsiteY26" fmla="*/ 185195 h 706056"/>
                <a:gd name="connsiteX27" fmla="*/ 509286 w 717631"/>
                <a:gd name="connsiteY27" fmla="*/ 196770 h 706056"/>
                <a:gd name="connsiteX28" fmla="*/ 636608 w 717631"/>
                <a:gd name="connsiteY28" fmla="*/ 231494 h 706056"/>
                <a:gd name="connsiteX29" fmla="*/ 717631 w 717631"/>
                <a:gd name="connsiteY29" fmla="*/ 231494 h 7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7631" h="706056">
                  <a:moveTo>
                    <a:pt x="717631" y="231494"/>
                  </a:moveTo>
                  <a:cubicBezTo>
                    <a:pt x="711419" y="262551"/>
                    <a:pt x="699689" y="333643"/>
                    <a:pt x="682907" y="358815"/>
                  </a:cubicBezTo>
                  <a:lnTo>
                    <a:pt x="659757" y="393539"/>
                  </a:lnTo>
                  <a:cubicBezTo>
                    <a:pt x="633157" y="473340"/>
                    <a:pt x="653862" y="445732"/>
                    <a:pt x="613459" y="486137"/>
                  </a:cubicBezTo>
                  <a:cubicBezTo>
                    <a:pt x="605742" y="517003"/>
                    <a:pt x="600370" y="548551"/>
                    <a:pt x="590309" y="578734"/>
                  </a:cubicBezTo>
                  <a:cubicBezTo>
                    <a:pt x="582593" y="601883"/>
                    <a:pt x="573078" y="624509"/>
                    <a:pt x="567160" y="648182"/>
                  </a:cubicBezTo>
                  <a:cubicBezTo>
                    <a:pt x="563302" y="663615"/>
                    <a:pt x="565523" y="682059"/>
                    <a:pt x="555585" y="694481"/>
                  </a:cubicBezTo>
                  <a:cubicBezTo>
                    <a:pt x="547963" y="704008"/>
                    <a:pt x="532436" y="702198"/>
                    <a:pt x="520861" y="706056"/>
                  </a:cubicBezTo>
                  <a:cubicBezTo>
                    <a:pt x="432885" y="618080"/>
                    <a:pt x="513743" y="685134"/>
                    <a:pt x="439838" y="648182"/>
                  </a:cubicBezTo>
                  <a:cubicBezTo>
                    <a:pt x="427396" y="641961"/>
                    <a:pt x="417826" y="630683"/>
                    <a:pt x="405114" y="625033"/>
                  </a:cubicBezTo>
                  <a:cubicBezTo>
                    <a:pt x="382816" y="615123"/>
                    <a:pt x="335666" y="601883"/>
                    <a:pt x="335666" y="601883"/>
                  </a:cubicBezTo>
                  <a:cubicBezTo>
                    <a:pt x="270077" y="503498"/>
                    <a:pt x="378106" y="655898"/>
                    <a:pt x="243069" y="520861"/>
                  </a:cubicBezTo>
                  <a:cubicBezTo>
                    <a:pt x="200245" y="478037"/>
                    <a:pt x="229001" y="503767"/>
                    <a:pt x="150471" y="451413"/>
                  </a:cubicBezTo>
                  <a:lnTo>
                    <a:pt x="81023" y="405114"/>
                  </a:lnTo>
                  <a:lnTo>
                    <a:pt x="46299" y="381965"/>
                  </a:lnTo>
                  <a:cubicBezTo>
                    <a:pt x="38583" y="370390"/>
                    <a:pt x="28800" y="359952"/>
                    <a:pt x="23150" y="347240"/>
                  </a:cubicBezTo>
                  <a:cubicBezTo>
                    <a:pt x="13240" y="324942"/>
                    <a:pt x="0" y="277792"/>
                    <a:pt x="0" y="277792"/>
                  </a:cubicBezTo>
                  <a:cubicBezTo>
                    <a:pt x="2958" y="245257"/>
                    <a:pt x="882" y="160283"/>
                    <a:pt x="23150" y="115747"/>
                  </a:cubicBezTo>
                  <a:cubicBezTo>
                    <a:pt x="29371" y="103305"/>
                    <a:pt x="40078" y="93465"/>
                    <a:pt x="46299" y="81023"/>
                  </a:cubicBezTo>
                  <a:cubicBezTo>
                    <a:pt x="51755" y="70110"/>
                    <a:pt x="50782" y="56227"/>
                    <a:pt x="57874" y="46299"/>
                  </a:cubicBezTo>
                  <a:cubicBezTo>
                    <a:pt x="70560" y="28539"/>
                    <a:pt x="104173" y="0"/>
                    <a:pt x="104173" y="0"/>
                  </a:cubicBezTo>
                  <a:cubicBezTo>
                    <a:pt x="132414" y="9414"/>
                    <a:pt x="151184" y="12287"/>
                    <a:pt x="173621" y="34724"/>
                  </a:cubicBezTo>
                  <a:cubicBezTo>
                    <a:pt x="183458" y="44561"/>
                    <a:pt x="185907" y="60758"/>
                    <a:pt x="196770" y="69448"/>
                  </a:cubicBezTo>
                  <a:cubicBezTo>
                    <a:pt x="206297" y="77070"/>
                    <a:pt x="220829" y="75098"/>
                    <a:pt x="231494" y="81023"/>
                  </a:cubicBezTo>
                  <a:cubicBezTo>
                    <a:pt x="255815" y="94534"/>
                    <a:pt x="274548" y="118523"/>
                    <a:pt x="300942" y="127321"/>
                  </a:cubicBezTo>
                  <a:cubicBezTo>
                    <a:pt x="324091" y="135038"/>
                    <a:pt x="347734" y="141409"/>
                    <a:pt x="370390" y="150471"/>
                  </a:cubicBezTo>
                  <a:cubicBezTo>
                    <a:pt x="400961" y="162699"/>
                    <a:pt x="431238" y="176123"/>
                    <a:pt x="462988" y="185195"/>
                  </a:cubicBezTo>
                  <a:cubicBezTo>
                    <a:pt x="478284" y="189565"/>
                    <a:pt x="493990" y="192400"/>
                    <a:pt x="509286" y="196770"/>
                  </a:cubicBezTo>
                  <a:cubicBezTo>
                    <a:pt x="586865" y="218935"/>
                    <a:pt x="499134" y="204001"/>
                    <a:pt x="636608" y="231494"/>
                  </a:cubicBezTo>
                  <a:lnTo>
                    <a:pt x="717631" y="231494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top chest Group 19">
            <a:extLst>
              <a:ext uri="{FF2B5EF4-FFF2-40B4-BE49-F238E27FC236}">
                <a16:creationId xmlns:a16="http://schemas.microsoft.com/office/drawing/2014/main" id="{5D808ADF-2837-4010-BFBE-CAA762DF8C7E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085090" y="189000"/>
            <a:chExt cx="6480000" cy="6480000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3D1348D-4CEB-42EF-92BA-C81EE3AAEB4A}"/>
                </a:ext>
              </a:extLst>
            </p:cNvPr>
            <p:cNvSpPr/>
            <p:nvPr/>
          </p:nvSpPr>
          <p:spPr>
            <a:xfrm>
              <a:off x="3085090" y="189000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6959D21-5D69-4A11-8E11-D79B0E013CD4}"/>
                </a:ext>
              </a:extLst>
            </p:cNvPr>
            <p:cNvSpPr/>
            <p:nvPr/>
          </p:nvSpPr>
          <p:spPr>
            <a:xfrm>
              <a:off x="5933591" y="1853947"/>
              <a:ext cx="910178" cy="1204670"/>
            </a:xfrm>
            <a:custGeom>
              <a:avLst/>
              <a:gdLst>
                <a:gd name="connsiteX0" fmla="*/ 625032 w 823510"/>
                <a:gd name="connsiteY0" fmla="*/ 0 h 844952"/>
                <a:gd name="connsiteX1" fmla="*/ 648182 w 823510"/>
                <a:gd name="connsiteY1" fmla="*/ 185195 h 844952"/>
                <a:gd name="connsiteX2" fmla="*/ 671331 w 823510"/>
                <a:gd name="connsiteY2" fmla="*/ 219919 h 844952"/>
                <a:gd name="connsiteX3" fmla="*/ 682906 w 823510"/>
                <a:gd name="connsiteY3" fmla="*/ 254643 h 844952"/>
                <a:gd name="connsiteX4" fmla="*/ 717630 w 823510"/>
                <a:gd name="connsiteY4" fmla="*/ 277792 h 844952"/>
                <a:gd name="connsiteX5" fmla="*/ 752354 w 823510"/>
                <a:gd name="connsiteY5" fmla="*/ 347240 h 844952"/>
                <a:gd name="connsiteX6" fmla="*/ 787078 w 823510"/>
                <a:gd name="connsiteY6" fmla="*/ 370389 h 844952"/>
                <a:gd name="connsiteX7" fmla="*/ 798653 w 823510"/>
                <a:gd name="connsiteY7" fmla="*/ 405114 h 844952"/>
                <a:gd name="connsiteX8" fmla="*/ 821802 w 823510"/>
                <a:gd name="connsiteY8" fmla="*/ 439838 h 844952"/>
                <a:gd name="connsiteX9" fmla="*/ 810227 w 823510"/>
                <a:gd name="connsiteY9" fmla="*/ 740779 h 844952"/>
                <a:gd name="connsiteX10" fmla="*/ 775503 w 823510"/>
                <a:gd name="connsiteY10" fmla="*/ 763929 h 844952"/>
                <a:gd name="connsiteX11" fmla="*/ 706055 w 823510"/>
                <a:gd name="connsiteY11" fmla="*/ 787078 h 844952"/>
                <a:gd name="connsiteX12" fmla="*/ 544010 w 823510"/>
                <a:gd name="connsiteY12" fmla="*/ 798653 h 844952"/>
                <a:gd name="connsiteX13" fmla="*/ 439837 w 823510"/>
                <a:gd name="connsiteY13" fmla="*/ 833377 h 844952"/>
                <a:gd name="connsiteX14" fmla="*/ 405113 w 823510"/>
                <a:gd name="connsiteY14" fmla="*/ 844952 h 844952"/>
                <a:gd name="connsiteX15" fmla="*/ 219918 w 823510"/>
                <a:gd name="connsiteY15" fmla="*/ 833377 h 844952"/>
                <a:gd name="connsiteX16" fmla="*/ 173620 w 823510"/>
                <a:gd name="connsiteY16" fmla="*/ 821802 h 844952"/>
                <a:gd name="connsiteX17" fmla="*/ 115746 w 823510"/>
                <a:gd name="connsiteY17" fmla="*/ 775503 h 844952"/>
                <a:gd name="connsiteX18" fmla="*/ 69448 w 823510"/>
                <a:gd name="connsiteY18" fmla="*/ 706055 h 844952"/>
                <a:gd name="connsiteX19" fmla="*/ 23149 w 823510"/>
                <a:gd name="connsiteY19" fmla="*/ 648182 h 844952"/>
                <a:gd name="connsiteX20" fmla="*/ 0 w 823510"/>
                <a:gd name="connsiteY20" fmla="*/ 578734 h 844952"/>
                <a:gd name="connsiteX21" fmla="*/ 23149 w 823510"/>
                <a:gd name="connsiteY21" fmla="*/ 416688 h 844952"/>
                <a:gd name="connsiteX22" fmla="*/ 46298 w 823510"/>
                <a:gd name="connsiteY22" fmla="*/ 324091 h 844952"/>
                <a:gd name="connsiteX23" fmla="*/ 57873 w 823510"/>
                <a:gd name="connsiteY23" fmla="*/ 289367 h 844952"/>
                <a:gd name="connsiteX24" fmla="*/ 81022 w 823510"/>
                <a:gd name="connsiteY24" fmla="*/ 254643 h 844952"/>
                <a:gd name="connsiteX25" fmla="*/ 92597 w 823510"/>
                <a:gd name="connsiteY25" fmla="*/ 208344 h 844952"/>
                <a:gd name="connsiteX26" fmla="*/ 104172 w 823510"/>
                <a:gd name="connsiteY26" fmla="*/ 173620 h 844952"/>
                <a:gd name="connsiteX27" fmla="*/ 127321 w 823510"/>
                <a:gd name="connsiteY27" fmla="*/ 81022 h 844952"/>
                <a:gd name="connsiteX28" fmla="*/ 173620 w 823510"/>
                <a:gd name="connsiteY28" fmla="*/ 23149 h 844952"/>
                <a:gd name="connsiteX29" fmla="*/ 208344 w 823510"/>
                <a:gd name="connsiteY29" fmla="*/ 0 h 844952"/>
                <a:gd name="connsiteX30" fmla="*/ 254643 w 823510"/>
                <a:gd name="connsiteY30" fmla="*/ 11574 h 844952"/>
                <a:gd name="connsiteX31" fmla="*/ 277792 w 823510"/>
                <a:gd name="connsiteY31" fmla="*/ 34724 h 844952"/>
                <a:gd name="connsiteX32" fmla="*/ 324091 w 823510"/>
                <a:gd name="connsiteY32" fmla="*/ 69448 h 844952"/>
                <a:gd name="connsiteX33" fmla="*/ 393539 w 823510"/>
                <a:gd name="connsiteY33" fmla="*/ 92597 h 844952"/>
                <a:gd name="connsiteX34" fmla="*/ 428263 w 823510"/>
                <a:gd name="connsiteY34" fmla="*/ 104172 h 844952"/>
                <a:gd name="connsiteX35" fmla="*/ 532435 w 823510"/>
                <a:gd name="connsiteY35" fmla="*/ 69448 h 844952"/>
                <a:gd name="connsiteX36" fmla="*/ 578734 w 823510"/>
                <a:gd name="connsiteY36" fmla="*/ 23149 h 844952"/>
                <a:gd name="connsiteX37" fmla="*/ 625032 w 823510"/>
                <a:gd name="connsiteY37" fmla="*/ 0 h 8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3510" h="844952">
                  <a:moveTo>
                    <a:pt x="625032" y="0"/>
                  </a:moveTo>
                  <a:cubicBezTo>
                    <a:pt x="626426" y="16728"/>
                    <a:pt x="629277" y="141084"/>
                    <a:pt x="648182" y="185195"/>
                  </a:cubicBezTo>
                  <a:cubicBezTo>
                    <a:pt x="653662" y="197981"/>
                    <a:pt x="665110" y="207477"/>
                    <a:pt x="671331" y="219919"/>
                  </a:cubicBezTo>
                  <a:cubicBezTo>
                    <a:pt x="676787" y="230832"/>
                    <a:pt x="675284" y="245116"/>
                    <a:pt x="682906" y="254643"/>
                  </a:cubicBezTo>
                  <a:cubicBezTo>
                    <a:pt x="691596" y="265506"/>
                    <a:pt x="706055" y="270076"/>
                    <a:pt x="717630" y="277792"/>
                  </a:cubicBezTo>
                  <a:cubicBezTo>
                    <a:pt x="727044" y="306033"/>
                    <a:pt x="729917" y="324803"/>
                    <a:pt x="752354" y="347240"/>
                  </a:cubicBezTo>
                  <a:cubicBezTo>
                    <a:pt x="762191" y="357077"/>
                    <a:pt x="775503" y="362673"/>
                    <a:pt x="787078" y="370389"/>
                  </a:cubicBezTo>
                  <a:cubicBezTo>
                    <a:pt x="790936" y="381964"/>
                    <a:pt x="793197" y="394201"/>
                    <a:pt x="798653" y="405114"/>
                  </a:cubicBezTo>
                  <a:cubicBezTo>
                    <a:pt x="804874" y="417556"/>
                    <a:pt x="821323" y="425935"/>
                    <a:pt x="821802" y="439838"/>
                  </a:cubicBezTo>
                  <a:cubicBezTo>
                    <a:pt x="825261" y="540166"/>
                    <a:pt x="824424" y="641400"/>
                    <a:pt x="810227" y="740779"/>
                  </a:cubicBezTo>
                  <a:cubicBezTo>
                    <a:pt x="808260" y="754550"/>
                    <a:pt x="788215" y="758279"/>
                    <a:pt x="775503" y="763929"/>
                  </a:cubicBezTo>
                  <a:cubicBezTo>
                    <a:pt x="753205" y="773839"/>
                    <a:pt x="730394" y="785339"/>
                    <a:pt x="706055" y="787078"/>
                  </a:cubicBezTo>
                  <a:lnTo>
                    <a:pt x="544010" y="798653"/>
                  </a:lnTo>
                  <a:lnTo>
                    <a:pt x="439837" y="833377"/>
                  </a:lnTo>
                  <a:lnTo>
                    <a:pt x="405113" y="844952"/>
                  </a:lnTo>
                  <a:cubicBezTo>
                    <a:pt x="343381" y="841094"/>
                    <a:pt x="281463" y="839532"/>
                    <a:pt x="219918" y="833377"/>
                  </a:cubicBezTo>
                  <a:cubicBezTo>
                    <a:pt x="204089" y="831794"/>
                    <a:pt x="188241" y="828068"/>
                    <a:pt x="173620" y="821802"/>
                  </a:cubicBezTo>
                  <a:cubicBezTo>
                    <a:pt x="156834" y="814608"/>
                    <a:pt x="127537" y="791224"/>
                    <a:pt x="115746" y="775503"/>
                  </a:cubicBezTo>
                  <a:cubicBezTo>
                    <a:pt x="99053" y="753245"/>
                    <a:pt x="89121" y="725728"/>
                    <a:pt x="69448" y="706055"/>
                  </a:cubicBezTo>
                  <a:cubicBezTo>
                    <a:pt x="50206" y="686813"/>
                    <a:pt x="34831" y="674466"/>
                    <a:pt x="23149" y="648182"/>
                  </a:cubicBezTo>
                  <a:cubicBezTo>
                    <a:pt x="13239" y="625884"/>
                    <a:pt x="0" y="578734"/>
                    <a:pt x="0" y="578734"/>
                  </a:cubicBezTo>
                  <a:cubicBezTo>
                    <a:pt x="20633" y="351752"/>
                    <a:pt x="-4180" y="516894"/>
                    <a:pt x="23149" y="416688"/>
                  </a:cubicBezTo>
                  <a:cubicBezTo>
                    <a:pt x="31520" y="385993"/>
                    <a:pt x="36237" y="354274"/>
                    <a:pt x="46298" y="324091"/>
                  </a:cubicBezTo>
                  <a:cubicBezTo>
                    <a:pt x="50156" y="312516"/>
                    <a:pt x="52417" y="300280"/>
                    <a:pt x="57873" y="289367"/>
                  </a:cubicBezTo>
                  <a:cubicBezTo>
                    <a:pt x="64094" y="276925"/>
                    <a:pt x="73306" y="266218"/>
                    <a:pt x="81022" y="254643"/>
                  </a:cubicBezTo>
                  <a:cubicBezTo>
                    <a:pt x="84880" y="239210"/>
                    <a:pt x="88227" y="223640"/>
                    <a:pt x="92597" y="208344"/>
                  </a:cubicBezTo>
                  <a:cubicBezTo>
                    <a:pt x="95949" y="196613"/>
                    <a:pt x="101213" y="185457"/>
                    <a:pt x="104172" y="173620"/>
                  </a:cubicBezTo>
                  <a:cubicBezTo>
                    <a:pt x="110777" y="147198"/>
                    <a:pt x="114090" y="107484"/>
                    <a:pt x="127321" y="81022"/>
                  </a:cubicBezTo>
                  <a:cubicBezTo>
                    <a:pt x="137349" y="60966"/>
                    <a:pt x="155675" y="37505"/>
                    <a:pt x="173620" y="23149"/>
                  </a:cubicBezTo>
                  <a:cubicBezTo>
                    <a:pt x="184483" y="14459"/>
                    <a:pt x="196769" y="7716"/>
                    <a:pt x="208344" y="0"/>
                  </a:cubicBezTo>
                  <a:cubicBezTo>
                    <a:pt x="223777" y="3858"/>
                    <a:pt x="240415" y="4460"/>
                    <a:pt x="254643" y="11574"/>
                  </a:cubicBezTo>
                  <a:cubicBezTo>
                    <a:pt x="264404" y="16454"/>
                    <a:pt x="269409" y="27738"/>
                    <a:pt x="277792" y="34724"/>
                  </a:cubicBezTo>
                  <a:cubicBezTo>
                    <a:pt x="292612" y="47074"/>
                    <a:pt x="306836" y="60821"/>
                    <a:pt x="324091" y="69448"/>
                  </a:cubicBezTo>
                  <a:cubicBezTo>
                    <a:pt x="345916" y="80361"/>
                    <a:pt x="370390" y="84881"/>
                    <a:pt x="393539" y="92597"/>
                  </a:cubicBezTo>
                  <a:lnTo>
                    <a:pt x="428263" y="104172"/>
                  </a:lnTo>
                  <a:cubicBezTo>
                    <a:pt x="486183" y="94518"/>
                    <a:pt x="493150" y="103120"/>
                    <a:pt x="532435" y="69448"/>
                  </a:cubicBezTo>
                  <a:cubicBezTo>
                    <a:pt x="549006" y="55244"/>
                    <a:pt x="560574" y="35256"/>
                    <a:pt x="578734" y="23149"/>
                  </a:cubicBezTo>
                  <a:lnTo>
                    <a:pt x="625032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top L shoulder Group 17">
            <a:extLst>
              <a:ext uri="{FF2B5EF4-FFF2-40B4-BE49-F238E27FC236}">
                <a16:creationId xmlns:a16="http://schemas.microsoft.com/office/drawing/2014/main" id="{EFB23E9E-2E97-4DC9-BCFE-A18D4A150E1B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5748091" y="358656"/>
            <a:chExt cx="6480000" cy="6480000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4D6F83C-C0F2-4E54-A268-7DF7A9CFAE77}"/>
                </a:ext>
              </a:extLst>
            </p:cNvPr>
            <p:cNvSpPr/>
            <p:nvPr/>
          </p:nvSpPr>
          <p:spPr>
            <a:xfrm>
              <a:off x="5748091" y="358656"/>
              <a:ext cx="6480000" cy="64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94CC3F4-C080-4913-A51F-B974A5E8C91A}"/>
                </a:ext>
              </a:extLst>
            </p:cNvPr>
            <p:cNvSpPr/>
            <p:nvPr/>
          </p:nvSpPr>
          <p:spPr>
            <a:xfrm>
              <a:off x="9320297" y="1781677"/>
              <a:ext cx="768672" cy="798653"/>
            </a:xfrm>
            <a:custGeom>
              <a:avLst/>
              <a:gdLst>
                <a:gd name="connsiteX0" fmla="*/ 740780 w 868101"/>
                <a:gd name="connsiteY0" fmla="*/ 0 h 798653"/>
                <a:gd name="connsiteX1" fmla="*/ 798653 w 868101"/>
                <a:gd name="connsiteY1" fmla="*/ 127322 h 798653"/>
                <a:gd name="connsiteX2" fmla="*/ 810228 w 868101"/>
                <a:gd name="connsiteY2" fmla="*/ 162046 h 798653"/>
                <a:gd name="connsiteX3" fmla="*/ 821803 w 868101"/>
                <a:gd name="connsiteY3" fmla="*/ 196770 h 798653"/>
                <a:gd name="connsiteX4" fmla="*/ 844952 w 868101"/>
                <a:gd name="connsiteY4" fmla="*/ 231494 h 798653"/>
                <a:gd name="connsiteX5" fmla="*/ 868101 w 868101"/>
                <a:gd name="connsiteY5" fmla="*/ 300942 h 798653"/>
                <a:gd name="connsiteX6" fmla="*/ 856527 w 868101"/>
                <a:gd name="connsiteY6" fmla="*/ 335666 h 798653"/>
                <a:gd name="connsiteX7" fmla="*/ 821803 w 868101"/>
                <a:gd name="connsiteY7" fmla="*/ 347241 h 798653"/>
                <a:gd name="connsiteX8" fmla="*/ 798653 w 868101"/>
                <a:gd name="connsiteY8" fmla="*/ 370390 h 798653"/>
                <a:gd name="connsiteX9" fmla="*/ 763929 w 868101"/>
                <a:gd name="connsiteY9" fmla="*/ 393539 h 798653"/>
                <a:gd name="connsiteX10" fmla="*/ 706056 w 868101"/>
                <a:gd name="connsiteY10" fmla="*/ 451413 h 798653"/>
                <a:gd name="connsiteX11" fmla="*/ 648182 w 868101"/>
                <a:gd name="connsiteY11" fmla="*/ 497712 h 798653"/>
                <a:gd name="connsiteX12" fmla="*/ 613458 w 868101"/>
                <a:gd name="connsiteY12" fmla="*/ 509286 h 798653"/>
                <a:gd name="connsiteX13" fmla="*/ 555585 w 868101"/>
                <a:gd name="connsiteY13" fmla="*/ 544010 h 798653"/>
                <a:gd name="connsiteX14" fmla="*/ 520861 w 868101"/>
                <a:gd name="connsiteY14" fmla="*/ 578734 h 798653"/>
                <a:gd name="connsiteX15" fmla="*/ 486137 w 868101"/>
                <a:gd name="connsiteY15" fmla="*/ 601884 h 798653"/>
                <a:gd name="connsiteX16" fmla="*/ 439838 w 868101"/>
                <a:gd name="connsiteY16" fmla="*/ 659757 h 798653"/>
                <a:gd name="connsiteX17" fmla="*/ 335666 w 868101"/>
                <a:gd name="connsiteY17" fmla="*/ 740780 h 798653"/>
                <a:gd name="connsiteX18" fmla="*/ 312517 w 868101"/>
                <a:gd name="connsiteY18" fmla="*/ 775504 h 798653"/>
                <a:gd name="connsiteX19" fmla="*/ 243068 w 868101"/>
                <a:gd name="connsiteY19" fmla="*/ 798653 h 798653"/>
                <a:gd name="connsiteX20" fmla="*/ 185195 w 868101"/>
                <a:gd name="connsiteY20" fmla="*/ 787079 h 798653"/>
                <a:gd name="connsiteX21" fmla="*/ 115747 w 868101"/>
                <a:gd name="connsiteY21" fmla="*/ 706056 h 798653"/>
                <a:gd name="connsiteX22" fmla="*/ 92598 w 868101"/>
                <a:gd name="connsiteY22" fmla="*/ 636608 h 798653"/>
                <a:gd name="connsiteX23" fmla="*/ 69448 w 868101"/>
                <a:gd name="connsiteY23" fmla="*/ 601884 h 798653"/>
                <a:gd name="connsiteX24" fmla="*/ 34724 w 868101"/>
                <a:gd name="connsiteY24" fmla="*/ 532436 h 798653"/>
                <a:gd name="connsiteX25" fmla="*/ 23149 w 868101"/>
                <a:gd name="connsiteY25" fmla="*/ 486137 h 798653"/>
                <a:gd name="connsiteX26" fmla="*/ 0 w 868101"/>
                <a:gd name="connsiteY26" fmla="*/ 416689 h 798653"/>
                <a:gd name="connsiteX27" fmla="*/ 11575 w 868101"/>
                <a:gd name="connsiteY27" fmla="*/ 381965 h 798653"/>
                <a:gd name="connsiteX28" fmla="*/ 81023 w 868101"/>
                <a:gd name="connsiteY28" fmla="*/ 358815 h 798653"/>
                <a:gd name="connsiteX29" fmla="*/ 115747 w 868101"/>
                <a:gd name="connsiteY29" fmla="*/ 347241 h 798653"/>
                <a:gd name="connsiteX30" fmla="*/ 254643 w 868101"/>
                <a:gd name="connsiteY30" fmla="*/ 324091 h 798653"/>
                <a:gd name="connsiteX31" fmla="*/ 300942 w 868101"/>
                <a:gd name="connsiteY31" fmla="*/ 300942 h 798653"/>
                <a:gd name="connsiteX32" fmla="*/ 335666 w 868101"/>
                <a:gd name="connsiteY32" fmla="*/ 289367 h 798653"/>
                <a:gd name="connsiteX33" fmla="*/ 405114 w 868101"/>
                <a:gd name="connsiteY33" fmla="*/ 243068 h 798653"/>
                <a:gd name="connsiteX34" fmla="*/ 439838 w 868101"/>
                <a:gd name="connsiteY34" fmla="*/ 219919 h 798653"/>
                <a:gd name="connsiteX35" fmla="*/ 474562 w 868101"/>
                <a:gd name="connsiteY35" fmla="*/ 208344 h 798653"/>
                <a:gd name="connsiteX36" fmla="*/ 578734 w 868101"/>
                <a:gd name="connsiteY36" fmla="*/ 150471 h 798653"/>
                <a:gd name="connsiteX37" fmla="*/ 671332 w 868101"/>
                <a:gd name="connsiteY37" fmla="*/ 81023 h 798653"/>
                <a:gd name="connsiteX38" fmla="*/ 706056 w 868101"/>
                <a:gd name="connsiteY38" fmla="*/ 57874 h 798653"/>
                <a:gd name="connsiteX39" fmla="*/ 740780 w 868101"/>
                <a:gd name="connsiteY39" fmla="*/ 0 h 79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8101" h="798653">
                  <a:moveTo>
                    <a:pt x="740780" y="0"/>
                  </a:moveTo>
                  <a:cubicBezTo>
                    <a:pt x="788059" y="78800"/>
                    <a:pt x="768389" y="36530"/>
                    <a:pt x="798653" y="127322"/>
                  </a:cubicBezTo>
                  <a:lnTo>
                    <a:pt x="810228" y="162046"/>
                  </a:lnTo>
                  <a:cubicBezTo>
                    <a:pt x="814086" y="173621"/>
                    <a:pt x="815035" y="186618"/>
                    <a:pt x="821803" y="196770"/>
                  </a:cubicBezTo>
                  <a:cubicBezTo>
                    <a:pt x="829519" y="208345"/>
                    <a:pt x="839302" y="218782"/>
                    <a:pt x="844952" y="231494"/>
                  </a:cubicBezTo>
                  <a:cubicBezTo>
                    <a:pt x="854862" y="253792"/>
                    <a:pt x="868101" y="300942"/>
                    <a:pt x="868101" y="300942"/>
                  </a:cubicBezTo>
                  <a:cubicBezTo>
                    <a:pt x="864243" y="312517"/>
                    <a:pt x="865154" y="327039"/>
                    <a:pt x="856527" y="335666"/>
                  </a:cubicBezTo>
                  <a:cubicBezTo>
                    <a:pt x="847900" y="344293"/>
                    <a:pt x="832265" y="340964"/>
                    <a:pt x="821803" y="347241"/>
                  </a:cubicBezTo>
                  <a:cubicBezTo>
                    <a:pt x="812445" y="352856"/>
                    <a:pt x="807175" y="363573"/>
                    <a:pt x="798653" y="370390"/>
                  </a:cubicBezTo>
                  <a:cubicBezTo>
                    <a:pt x="787790" y="379080"/>
                    <a:pt x="774398" y="384379"/>
                    <a:pt x="763929" y="393539"/>
                  </a:cubicBezTo>
                  <a:cubicBezTo>
                    <a:pt x="743397" y="411504"/>
                    <a:pt x="725347" y="432122"/>
                    <a:pt x="706056" y="451413"/>
                  </a:cubicBezTo>
                  <a:cubicBezTo>
                    <a:pt x="684527" y="472942"/>
                    <a:pt x="677379" y="483113"/>
                    <a:pt x="648182" y="497712"/>
                  </a:cubicBezTo>
                  <a:cubicBezTo>
                    <a:pt x="637269" y="503168"/>
                    <a:pt x="625033" y="505428"/>
                    <a:pt x="613458" y="509286"/>
                  </a:cubicBezTo>
                  <a:cubicBezTo>
                    <a:pt x="541369" y="581378"/>
                    <a:pt x="645733" y="483912"/>
                    <a:pt x="555585" y="544010"/>
                  </a:cubicBezTo>
                  <a:cubicBezTo>
                    <a:pt x="541965" y="553090"/>
                    <a:pt x="533436" y="568255"/>
                    <a:pt x="520861" y="578734"/>
                  </a:cubicBezTo>
                  <a:cubicBezTo>
                    <a:pt x="510174" y="587640"/>
                    <a:pt x="497000" y="593194"/>
                    <a:pt x="486137" y="601884"/>
                  </a:cubicBezTo>
                  <a:cubicBezTo>
                    <a:pt x="447012" y="633184"/>
                    <a:pt x="476865" y="618101"/>
                    <a:pt x="439838" y="659757"/>
                  </a:cubicBezTo>
                  <a:cubicBezTo>
                    <a:pt x="374091" y="733723"/>
                    <a:pt x="396854" y="720384"/>
                    <a:pt x="335666" y="740780"/>
                  </a:cubicBezTo>
                  <a:cubicBezTo>
                    <a:pt x="327950" y="752355"/>
                    <a:pt x="324314" y="768131"/>
                    <a:pt x="312517" y="775504"/>
                  </a:cubicBezTo>
                  <a:cubicBezTo>
                    <a:pt x="291824" y="788437"/>
                    <a:pt x="243068" y="798653"/>
                    <a:pt x="243068" y="798653"/>
                  </a:cubicBezTo>
                  <a:cubicBezTo>
                    <a:pt x="223777" y="794795"/>
                    <a:pt x="202392" y="796633"/>
                    <a:pt x="185195" y="787079"/>
                  </a:cubicBezTo>
                  <a:cubicBezTo>
                    <a:pt x="168266" y="777674"/>
                    <a:pt x="126013" y="729155"/>
                    <a:pt x="115747" y="706056"/>
                  </a:cubicBezTo>
                  <a:cubicBezTo>
                    <a:pt x="105837" y="683758"/>
                    <a:pt x="106134" y="656911"/>
                    <a:pt x="92598" y="636608"/>
                  </a:cubicBezTo>
                  <a:cubicBezTo>
                    <a:pt x="84881" y="625033"/>
                    <a:pt x="75669" y="614326"/>
                    <a:pt x="69448" y="601884"/>
                  </a:cubicBezTo>
                  <a:cubicBezTo>
                    <a:pt x="21521" y="506034"/>
                    <a:pt x="101072" y="631959"/>
                    <a:pt x="34724" y="532436"/>
                  </a:cubicBezTo>
                  <a:cubicBezTo>
                    <a:pt x="30866" y="517003"/>
                    <a:pt x="27720" y="501374"/>
                    <a:pt x="23149" y="486137"/>
                  </a:cubicBezTo>
                  <a:cubicBezTo>
                    <a:pt x="16137" y="462765"/>
                    <a:pt x="0" y="416689"/>
                    <a:pt x="0" y="416689"/>
                  </a:cubicBezTo>
                  <a:cubicBezTo>
                    <a:pt x="3858" y="405114"/>
                    <a:pt x="1647" y="389057"/>
                    <a:pt x="11575" y="381965"/>
                  </a:cubicBezTo>
                  <a:cubicBezTo>
                    <a:pt x="31431" y="367782"/>
                    <a:pt x="57874" y="366531"/>
                    <a:pt x="81023" y="358815"/>
                  </a:cubicBezTo>
                  <a:cubicBezTo>
                    <a:pt x="92598" y="354957"/>
                    <a:pt x="103783" y="349634"/>
                    <a:pt x="115747" y="347241"/>
                  </a:cubicBezTo>
                  <a:cubicBezTo>
                    <a:pt x="200372" y="330315"/>
                    <a:pt x="154145" y="338448"/>
                    <a:pt x="254643" y="324091"/>
                  </a:cubicBezTo>
                  <a:cubicBezTo>
                    <a:pt x="270076" y="316375"/>
                    <a:pt x="285083" y="307739"/>
                    <a:pt x="300942" y="300942"/>
                  </a:cubicBezTo>
                  <a:cubicBezTo>
                    <a:pt x="312156" y="296136"/>
                    <a:pt x="325001" y="295292"/>
                    <a:pt x="335666" y="289367"/>
                  </a:cubicBezTo>
                  <a:cubicBezTo>
                    <a:pt x="359987" y="275855"/>
                    <a:pt x="381965" y="258501"/>
                    <a:pt x="405114" y="243068"/>
                  </a:cubicBezTo>
                  <a:cubicBezTo>
                    <a:pt x="416689" y="235352"/>
                    <a:pt x="426641" y="224318"/>
                    <a:pt x="439838" y="219919"/>
                  </a:cubicBezTo>
                  <a:cubicBezTo>
                    <a:pt x="451413" y="216061"/>
                    <a:pt x="463897" y="214269"/>
                    <a:pt x="474562" y="208344"/>
                  </a:cubicBezTo>
                  <a:cubicBezTo>
                    <a:pt x="593962" y="142011"/>
                    <a:pt x="500162" y="176662"/>
                    <a:pt x="578734" y="150471"/>
                  </a:cubicBezTo>
                  <a:cubicBezTo>
                    <a:pt x="621557" y="107650"/>
                    <a:pt x="592805" y="133374"/>
                    <a:pt x="671332" y="81023"/>
                  </a:cubicBezTo>
                  <a:lnTo>
                    <a:pt x="706056" y="57874"/>
                  </a:lnTo>
                  <a:lnTo>
                    <a:pt x="740780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1" name="K in left handGroup 2">
            <a:extLst>
              <a:ext uri="{FF2B5EF4-FFF2-40B4-BE49-F238E27FC236}">
                <a16:creationId xmlns:a16="http://schemas.microsoft.com/office/drawing/2014/main" id="{01488F85-F140-4A52-AF8C-D61F67324A1E}"/>
              </a:ext>
            </a:extLst>
          </p:cNvPr>
          <p:cNvGrpSpPr/>
          <p:nvPr/>
        </p:nvGrpSpPr>
        <p:grpSpPr>
          <a:xfrm>
            <a:off x="2937269" y="238810"/>
            <a:ext cx="6480000" cy="6480000"/>
            <a:chOff x="4779072" y="454592"/>
            <a:chExt cx="6480000" cy="6480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D0A294C-C742-4097-9732-2999CA8FB4A1}"/>
                </a:ext>
              </a:extLst>
            </p:cNvPr>
            <p:cNvGrpSpPr/>
            <p:nvPr/>
          </p:nvGrpSpPr>
          <p:grpSpPr>
            <a:xfrm>
              <a:off x="4779072" y="454592"/>
              <a:ext cx="6480000" cy="6480000"/>
              <a:chOff x="3085090" y="189000"/>
              <a:chExt cx="6480000" cy="6480000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25F03E5F-11B4-4396-A496-B9B094499F27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36D9712-15EF-4270-BC8B-FC36FE0DEE20}"/>
                  </a:ext>
                </a:extLst>
              </p:cNvPr>
              <p:cNvSpPr/>
              <p:nvPr/>
            </p:nvSpPr>
            <p:spPr>
              <a:xfrm>
                <a:off x="7327484" y="981244"/>
                <a:ext cx="798653" cy="925975"/>
              </a:xfrm>
              <a:custGeom>
                <a:avLst/>
                <a:gdLst>
                  <a:gd name="connsiteX0" fmla="*/ 266218 w 798653"/>
                  <a:gd name="connsiteY0" fmla="*/ 879676 h 925975"/>
                  <a:gd name="connsiteX1" fmla="*/ 289367 w 798653"/>
                  <a:gd name="connsiteY1" fmla="*/ 787079 h 925975"/>
                  <a:gd name="connsiteX2" fmla="*/ 335666 w 798653"/>
                  <a:gd name="connsiteY2" fmla="*/ 740780 h 925975"/>
                  <a:gd name="connsiteX3" fmla="*/ 416689 w 798653"/>
                  <a:gd name="connsiteY3" fmla="*/ 671332 h 925975"/>
                  <a:gd name="connsiteX4" fmla="*/ 462988 w 798653"/>
                  <a:gd name="connsiteY4" fmla="*/ 601884 h 925975"/>
                  <a:gd name="connsiteX5" fmla="*/ 486137 w 798653"/>
                  <a:gd name="connsiteY5" fmla="*/ 567160 h 925975"/>
                  <a:gd name="connsiteX6" fmla="*/ 520861 w 798653"/>
                  <a:gd name="connsiteY6" fmla="*/ 532436 h 925975"/>
                  <a:gd name="connsiteX7" fmla="*/ 544010 w 798653"/>
                  <a:gd name="connsiteY7" fmla="*/ 497712 h 925975"/>
                  <a:gd name="connsiteX8" fmla="*/ 601884 w 798653"/>
                  <a:gd name="connsiteY8" fmla="*/ 451413 h 925975"/>
                  <a:gd name="connsiteX9" fmla="*/ 682907 w 798653"/>
                  <a:gd name="connsiteY9" fmla="*/ 428264 h 925975"/>
                  <a:gd name="connsiteX10" fmla="*/ 729205 w 798653"/>
                  <a:gd name="connsiteY10" fmla="*/ 370390 h 925975"/>
                  <a:gd name="connsiteX11" fmla="*/ 775504 w 798653"/>
                  <a:gd name="connsiteY11" fmla="*/ 312517 h 925975"/>
                  <a:gd name="connsiteX12" fmla="*/ 798653 w 798653"/>
                  <a:gd name="connsiteY12" fmla="*/ 243069 h 925975"/>
                  <a:gd name="connsiteX13" fmla="*/ 763929 w 798653"/>
                  <a:gd name="connsiteY13" fmla="*/ 23150 h 925975"/>
                  <a:gd name="connsiteX14" fmla="*/ 740780 w 798653"/>
                  <a:gd name="connsiteY14" fmla="*/ 0 h 925975"/>
                  <a:gd name="connsiteX15" fmla="*/ 671332 w 798653"/>
                  <a:gd name="connsiteY15" fmla="*/ 11575 h 925975"/>
                  <a:gd name="connsiteX16" fmla="*/ 601884 w 798653"/>
                  <a:gd name="connsiteY16" fmla="*/ 34725 h 925975"/>
                  <a:gd name="connsiteX17" fmla="*/ 544010 w 798653"/>
                  <a:gd name="connsiteY17" fmla="*/ 92598 h 925975"/>
                  <a:gd name="connsiteX18" fmla="*/ 486137 w 798653"/>
                  <a:gd name="connsiteY18" fmla="*/ 162046 h 925975"/>
                  <a:gd name="connsiteX19" fmla="*/ 451413 w 798653"/>
                  <a:gd name="connsiteY19" fmla="*/ 289368 h 925975"/>
                  <a:gd name="connsiteX20" fmla="*/ 416689 w 798653"/>
                  <a:gd name="connsiteY20" fmla="*/ 312517 h 925975"/>
                  <a:gd name="connsiteX21" fmla="*/ 370390 w 798653"/>
                  <a:gd name="connsiteY21" fmla="*/ 358816 h 925975"/>
                  <a:gd name="connsiteX22" fmla="*/ 358815 w 798653"/>
                  <a:gd name="connsiteY22" fmla="*/ 393540 h 925975"/>
                  <a:gd name="connsiteX23" fmla="*/ 335666 w 798653"/>
                  <a:gd name="connsiteY23" fmla="*/ 428264 h 925975"/>
                  <a:gd name="connsiteX24" fmla="*/ 266218 w 798653"/>
                  <a:gd name="connsiteY24" fmla="*/ 474562 h 925975"/>
                  <a:gd name="connsiteX25" fmla="*/ 208345 w 798653"/>
                  <a:gd name="connsiteY25" fmla="*/ 520861 h 925975"/>
                  <a:gd name="connsiteX26" fmla="*/ 185195 w 798653"/>
                  <a:gd name="connsiteY26" fmla="*/ 544011 h 925975"/>
                  <a:gd name="connsiteX27" fmla="*/ 81023 w 798653"/>
                  <a:gd name="connsiteY27" fmla="*/ 601884 h 925975"/>
                  <a:gd name="connsiteX28" fmla="*/ 57874 w 798653"/>
                  <a:gd name="connsiteY28" fmla="*/ 636608 h 925975"/>
                  <a:gd name="connsiteX29" fmla="*/ 23150 w 798653"/>
                  <a:gd name="connsiteY29" fmla="*/ 648183 h 925975"/>
                  <a:gd name="connsiteX30" fmla="*/ 0 w 798653"/>
                  <a:gd name="connsiteY30" fmla="*/ 694481 h 925975"/>
                  <a:gd name="connsiteX31" fmla="*/ 23150 w 798653"/>
                  <a:gd name="connsiteY31" fmla="*/ 787079 h 925975"/>
                  <a:gd name="connsiteX32" fmla="*/ 92598 w 798653"/>
                  <a:gd name="connsiteY32" fmla="*/ 844952 h 925975"/>
                  <a:gd name="connsiteX33" fmla="*/ 150471 w 798653"/>
                  <a:gd name="connsiteY33" fmla="*/ 925975 h 925975"/>
                  <a:gd name="connsiteX34" fmla="*/ 219919 w 798653"/>
                  <a:gd name="connsiteY34" fmla="*/ 914400 h 925975"/>
                  <a:gd name="connsiteX35" fmla="*/ 266218 w 798653"/>
                  <a:gd name="connsiteY35" fmla="*/ 879676 h 92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98653" h="925975">
                    <a:moveTo>
                      <a:pt x="266218" y="879676"/>
                    </a:moveTo>
                    <a:cubicBezTo>
                      <a:pt x="277793" y="858456"/>
                      <a:pt x="279482" y="800918"/>
                      <a:pt x="289367" y="787079"/>
                    </a:cubicBezTo>
                    <a:cubicBezTo>
                      <a:pt x="302053" y="769319"/>
                      <a:pt x="317506" y="752887"/>
                      <a:pt x="335666" y="740780"/>
                    </a:cubicBezTo>
                    <a:cubicBezTo>
                      <a:pt x="367083" y="719836"/>
                      <a:pt x="394234" y="705014"/>
                      <a:pt x="416689" y="671332"/>
                    </a:cubicBezTo>
                    <a:lnTo>
                      <a:pt x="462988" y="601884"/>
                    </a:lnTo>
                    <a:cubicBezTo>
                      <a:pt x="470704" y="590309"/>
                      <a:pt x="476300" y="576997"/>
                      <a:pt x="486137" y="567160"/>
                    </a:cubicBezTo>
                    <a:cubicBezTo>
                      <a:pt x="497712" y="555585"/>
                      <a:pt x="510382" y="545011"/>
                      <a:pt x="520861" y="532436"/>
                    </a:cubicBezTo>
                    <a:cubicBezTo>
                      <a:pt x="529767" y="521749"/>
                      <a:pt x="535320" y="508575"/>
                      <a:pt x="544010" y="497712"/>
                    </a:cubicBezTo>
                    <a:cubicBezTo>
                      <a:pt x="558365" y="479768"/>
                      <a:pt x="581830" y="461440"/>
                      <a:pt x="601884" y="451413"/>
                    </a:cubicBezTo>
                    <a:cubicBezTo>
                      <a:pt x="618493" y="443108"/>
                      <a:pt x="668067" y="431974"/>
                      <a:pt x="682907" y="428264"/>
                    </a:cubicBezTo>
                    <a:cubicBezTo>
                      <a:pt x="738810" y="372359"/>
                      <a:pt x="670789" y="443409"/>
                      <a:pt x="729205" y="370390"/>
                    </a:cubicBezTo>
                    <a:cubicBezTo>
                      <a:pt x="753258" y="340324"/>
                      <a:pt x="757690" y="352600"/>
                      <a:pt x="775504" y="312517"/>
                    </a:cubicBezTo>
                    <a:cubicBezTo>
                      <a:pt x="785414" y="290219"/>
                      <a:pt x="798653" y="243069"/>
                      <a:pt x="798653" y="243069"/>
                    </a:cubicBezTo>
                    <a:cubicBezTo>
                      <a:pt x="798626" y="242718"/>
                      <a:pt x="796478" y="55701"/>
                      <a:pt x="763929" y="23150"/>
                    </a:cubicBezTo>
                    <a:lnTo>
                      <a:pt x="740780" y="0"/>
                    </a:lnTo>
                    <a:cubicBezTo>
                      <a:pt x="717631" y="3858"/>
                      <a:pt x="694100" y="5883"/>
                      <a:pt x="671332" y="11575"/>
                    </a:cubicBezTo>
                    <a:cubicBezTo>
                      <a:pt x="647659" y="17493"/>
                      <a:pt x="601884" y="34725"/>
                      <a:pt x="601884" y="34725"/>
                    </a:cubicBezTo>
                    <a:cubicBezTo>
                      <a:pt x="559442" y="98387"/>
                      <a:pt x="601885" y="44370"/>
                      <a:pt x="544010" y="92598"/>
                    </a:cubicBezTo>
                    <a:cubicBezTo>
                      <a:pt x="510589" y="120448"/>
                      <a:pt x="508899" y="127903"/>
                      <a:pt x="486137" y="162046"/>
                    </a:cubicBezTo>
                    <a:cubicBezTo>
                      <a:pt x="482527" y="180094"/>
                      <a:pt x="464967" y="280332"/>
                      <a:pt x="451413" y="289368"/>
                    </a:cubicBezTo>
                    <a:lnTo>
                      <a:pt x="416689" y="312517"/>
                    </a:lnTo>
                    <a:cubicBezTo>
                      <a:pt x="385822" y="405114"/>
                      <a:pt x="432122" y="297084"/>
                      <a:pt x="370390" y="358816"/>
                    </a:cubicBezTo>
                    <a:cubicBezTo>
                      <a:pt x="361763" y="367443"/>
                      <a:pt x="364271" y="382627"/>
                      <a:pt x="358815" y="393540"/>
                    </a:cubicBezTo>
                    <a:cubicBezTo>
                      <a:pt x="352594" y="405982"/>
                      <a:pt x="346135" y="419104"/>
                      <a:pt x="335666" y="428264"/>
                    </a:cubicBezTo>
                    <a:cubicBezTo>
                      <a:pt x="314728" y="446585"/>
                      <a:pt x="285891" y="454889"/>
                      <a:pt x="266218" y="474562"/>
                    </a:cubicBezTo>
                    <a:cubicBezTo>
                      <a:pt x="210328" y="530454"/>
                      <a:pt x="281346" y="462460"/>
                      <a:pt x="208345" y="520861"/>
                    </a:cubicBezTo>
                    <a:cubicBezTo>
                      <a:pt x="199823" y="527678"/>
                      <a:pt x="193925" y="537463"/>
                      <a:pt x="185195" y="544011"/>
                    </a:cubicBezTo>
                    <a:cubicBezTo>
                      <a:pt x="121517" y="591769"/>
                      <a:pt x="135159" y="583838"/>
                      <a:pt x="81023" y="601884"/>
                    </a:cubicBezTo>
                    <a:cubicBezTo>
                      <a:pt x="73307" y="613459"/>
                      <a:pt x="68737" y="627918"/>
                      <a:pt x="57874" y="636608"/>
                    </a:cubicBezTo>
                    <a:cubicBezTo>
                      <a:pt x="48347" y="644230"/>
                      <a:pt x="31777" y="639556"/>
                      <a:pt x="23150" y="648183"/>
                    </a:cubicBezTo>
                    <a:cubicBezTo>
                      <a:pt x="10949" y="660384"/>
                      <a:pt x="7717" y="679048"/>
                      <a:pt x="0" y="694481"/>
                    </a:cubicBezTo>
                    <a:cubicBezTo>
                      <a:pt x="1670" y="702830"/>
                      <a:pt x="12980" y="771825"/>
                      <a:pt x="23150" y="787079"/>
                    </a:cubicBezTo>
                    <a:cubicBezTo>
                      <a:pt x="40975" y="813816"/>
                      <a:pt x="66975" y="827870"/>
                      <a:pt x="92598" y="844952"/>
                    </a:cubicBezTo>
                    <a:cubicBezTo>
                      <a:pt x="119605" y="925975"/>
                      <a:pt x="92598" y="906683"/>
                      <a:pt x="150471" y="925975"/>
                    </a:cubicBezTo>
                    <a:cubicBezTo>
                      <a:pt x="173620" y="922117"/>
                      <a:pt x="197009" y="919491"/>
                      <a:pt x="219919" y="914400"/>
                    </a:cubicBezTo>
                    <a:cubicBezTo>
                      <a:pt x="231829" y="911753"/>
                      <a:pt x="254643" y="900896"/>
                      <a:pt x="266218" y="879676"/>
                    </a:cubicBezTo>
                    <a:close/>
                  </a:path>
                </a:pathLst>
              </a:custGeom>
              <a:solidFill>
                <a:srgbClr val="D0CECE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28A3685-068C-4676-8597-65AF4EE59C04}"/>
                </a:ext>
              </a:extLst>
            </p:cNvPr>
            <p:cNvGrpSpPr/>
            <p:nvPr/>
          </p:nvGrpSpPr>
          <p:grpSpPr>
            <a:xfrm>
              <a:off x="9275762" y="1610057"/>
              <a:ext cx="615168" cy="524301"/>
              <a:chOff x="8038094" y="3278563"/>
              <a:chExt cx="615168" cy="524301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ADF67AB-048C-47D3-8373-BE70C7544AAF}"/>
                  </a:ext>
                </a:extLst>
              </p:cNvPr>
              <p:cNvSpPr/>
              <p:nvPr/>
            </p:nvSpPr>
            <p:spPr>
              <a:xfrm>
                <a:off x="8041080" y="3415230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9E421300-78A5-4E20-B294-DA05CE43C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8083527" y="3233130"/>
                <a:ext cx="524301" cy="615168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78" name="K in chest Group 84">
            <a:extLst>
              <a:ext uri="{FF2B5EF4-FFF2-40B4-BE49-F238E27FC236}">
                <a16:creationId xmlns:a16="http://schemas.microsoft.com/office/drawing/2014/main" id="{F3A80FE5-1F63-4CD1-A1AC-E411F6C71DA4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150058" y="263036"/>
            <a:chExt cx="6480000" cy="648000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48EED7B8-A91D-4D4D-9B5A-1C60117747F3}"/>
                </a:ext>
              </a:extLst>
            </p:cNvPr>
            <p:cNvGrpSpPr/>
            <p:nvPr/>
          </p:nvGrpSpPr>
          <p:grpSpPr>
            <a:xfrm>
              <a:off x="3150058" y="263036"/>
              <a:ext cx="6480000" cy="6480000"/>
              <a:chOff x="3085090" y="189000"/>
              <a:chExt cx="6480000" cy="6480000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C6B1E076-B032-4D33-AE2F-05F3FEDCCF9C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2E34D4FA-21F7-4A75-AB97-5C52F4C6944B}"/>
                  </a:ext>
                </a:extLst>
              </p:cNvPr>
              <p:cNvSpPr/>
              <p:nvPr/>
            </p:nvSpPr>
            <p:spPr>
              <a:xfrm>
                <a:off x="5922282" y="1881940"/>
                <a:ext cx="887505" cy="1204670"/>
              </a:xfrm>
              <a:custGeom>
                <a:avLst/>
                <a:gdLst>
                  <a:gd name="connsiteX0" fmla="*/ 625032 w 823510"/>
                  <a:gd name="connsiteY0" fmla="*/ 0 h 844952"/>
                  <a:gd name="connsiteX1" fmla="*/ 648182 w 823510"/>
                  <a:gd name="connsiteY1" fmla="*/ 185195 h 844952"/>
                  <a:gd name="connsiteX2" fmla="*/ 671331 w 823510"/>
                  <a:gd name="connsiteY2" fmla="*/ 219919 h 844952"/>
                  <a:gd name="connsiteX3" fmla="*/ 682906 w 823510"/>
                  <a:gd name="connsiteY3" fmla="*/ 254643 h 844952"/>
                  <a:gd name="connsiteX4" fmla="*/ 717630 w 823510"/>
                  <a:gd name="connsiteY4" fmla="*/ 277792 h 844952"/>
                  <a:gd name="connsiteX5" fmla="*/ 752354 w 823510"/>
                  <a:gd name="connsiteY5" fmla="*/ 347240 h 844952"/>
                  <a:gd name="connsiteX6" fmla="*/ 787078 w 823510"/>
                  <a:gd name="connsiteY6" fmla="*/ 370389 h 844952"/>
                  <a:gd name="connsiteX7" fmla="*/ 798653 w 823510"/>
                  <a:gd name="connsiteY7" fmla="*/ 405114 h 844952"/>
                  <a:gd name="connsiteX8" fmla="*/ 821802 w 823510"/>
                  <a:gd name="connsiteY8" fmla="*/ 439838 h 844952"/>
                  <a:gd name="connsiteX9" fmla="*/ 810227 w 823510"/>
                  <a:gd name="connsiteY9" fmla="*/ 740779 h 844952"/>
                  <a:gd name="connsiteX10" fmla="*/ 775503 w 823510"/>
                  <a:gd name="connsiteY10" fmla="*/ 763929 h 844952"/>
                  <a:gd name="connsiteX11" fmla="*/ 706055 w 823510"/>
                  <a:gd name="connsiteY11" fmla="*/ 787078 h 844952"/>
                  <a:gd name="connsiteX12" fmla="*/ 544010 w 823510"/>
                  <a:gd name="connsiteY12" fmla="*/ 798653 h 844952"/>
                  <a:gd name="connsiteX13" fmla="*/ 439837 w 823510"/>
                  <a:gd name="connsiteY13" fmla="*/ 833377 h 844952"/>
                  <a:gd name="connsiteX14" fmla="*/ 405113 w 823510"/>
                  <a:gd name="connsiteY14" fmla="*/ 844952 h 844952"/>
                  <a:gd name="connsiteX15" fmla="*/ 219918 w 823510"/>
                  <a:gd name="connsiteY15" fmla="*/ 833377 h 844952"/>
                  <a:gd name="connsiteX16" fmla="*/ 173620 w 823510"/>
                  <a:gd name="connsiteY16" fmla="*/ 821802 h 844952"/>
                  <a:gd name="connsiteX17" fmla="*/ 115746 w 823510"/>
                  <a:gd name="connsiteY17" fmla="*/ 775503 h 844952"/>
                  <a:gd name="connsiteX18" fmla="*/ 69448 w 823510"/>
                  <a:gd name="connsiteY18" fmla="*/ 706055 h 844952"/>
                  <a:gd name="connsiteX19" fmla="*/ 23149 w 823510"/>
                  <a:gd name="connsiteY19" fmla="*/ 648182 h 844952"/>
                  <a:gd name="connsiteX20" fmla="*/ 0 w 823510"/>
                  <a:gd name="connsiteY20" fmla="*/ 578734 h 844952"/>
                  <a:gd name="connsiteX21" fmla="*/ 23149 w 823510"/>
                  <a:gd name="connsiteY21" fmla="*/ 416688 h 844952"/>
                  <a:gd name="connsiteX22" fmla="*/ 46298 w 823510"/>
                  <a:gd name="connsiteY22" fmla="*/ 324091 h 844952"/>
                  <a:gd name="connsiteX23" fmla="*/ 57873 w 823510"/>
                  <a:gd name="connsiteY23" fmla="*/ 289367 h 844952"/>
                  <a:gd name="connsiteX24" fmla="*/ 81022 w 823510"/>
                  <a:gd name="connsiteY24" fmla="*/ 254643 h 844952"/>
                  <a:gd name="connsiteX25" fmla="*/ 92597 w 823510"/>
                  <a:gd name="connsiteY25" fmla="*/ 208344 h 844952"/>
                  <a:gd name="connsiteX26" fmla="*/ 104172 w 823510"/>
                  <a:gd name="connsiteY26" fmla="*/ 173620 h 844952"/>
                  <a:gd name="connsiteX27" fmla="*/ 127321 w 823510"/>
                  <a:gd name="connsiteY27" fmla="*/ 81022 h 844952"/>
                  <a:gd name="connsiteX28" fmla="*/ 173620 w 823510"/>
                  <a:gd name="connsiteY28" fmla="*/ 23149 h 844952"/>
                  <a:gd name="connsiteX29" fmla="*/ 208344 w 823510"/>
                  <a:gd name="connsiteY29" fmla="*/ 0 h 844952"/>
                  <a:gd name="connsiteX30" fmla="*/ 254643 w 823510"/>
                  <a:gd name="connsiteY30" fmla="*/ 11574 h 844952"/>
                  <a:gd name="connsiteX31" fmla="*/ 277792 w 823510"/>
                  <a:gd name="connsiteY31" fmla="*/ 34724 h 844952"/>
                  <a:gd name="connsiteX32" fmla="*/ 324091 w 823510"/>
                  <a:gd name="connsiteY32" fmla="*/ 69448 h 844952"/>
                  <a:gd name="connsiteX33" fmla="*/ 393539 w 823510"/>
                  <a:gd name="connsiteY33" fmla="*/ 92597 h 844952"/>
                  <a:gd name="connsiteX34" fmla="*/ 428263 w 823510"/>
                  <a:gd name="connsiteY34" fmla="*/ 104172 h 844952"/>
                  <a:gd name="connsiteX35" fmla="*/ 532435 w 823510"/>
                  <a:gd name="connsiteY35" fmla="*/ 69448 h 844952"/>
                  <a:gd name="connsiteX36" fmla="*/ 578734 w 823510"/>
                  <a:gd name="connsiteY36" fmla="*/ 23149 h 844952"/>
                  <a:gd name="connsiteX37" fmla="*/ 625032 w 823510"/>
                  <a:gd name="connsiteY37" fmla="*/ 0 h 84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23510" h="844952">
                    <a:moveTo>
                      <a:pt x="625032" y="0"/>
                    </a:moveTo>
                    <a:cubicBezTo>
                      <a:pt x="626426" y="16728"/>
                      <a:pt x="629277" y="141084"/>
                      <a:pt x="648182" y="185195"/>
                    </a:cubicBezTo>
                    <a:cubicBezTo>
                      <a:pt x="653662" y="197981"/>
                      <a:pt x="665110" y="207477"/>
                      <a:pt x="671331" y="219919"/>
                    </a:cubicBezTo>
                    <a:cubicBezTo>
                      <a:pt x="676787" y="230832"/>
                      <a:pt x="675284" y="245116"/>
                      <a:pt x="682906" y="254643"/>
                    </a:cubicBezTo>
                    <a:cubicBezTo>
                      <a:pt x="691596" y="265506"/>
                      <a:pt x="706055" y="270076"/>
                      <a:pt x="717630" y="277792"/>
                    </a:cubicBezTo>
                    <a:cubicBezTo>
                      <a:pt x="727044" y="306033"/>
                      <a:pt x="729917" y="324803"/>
                      <a:pt x="752354" y="347240"/>
                    </a:cubicBezTo>
                    <a:cubicBezTo>
                      <a:pt x="762191" y="357077"/>
                      <a:pt x="775503" y="362673"/>
                      <a:pt x="787078" y="370389"/>
                    </a:cubicBezTo>
                    <a:cubicBezTo>
                      <a:pt x="790936" y="381964"/>
                      <a:pt x="793197" y="394201"/>
                      <a:pt x="798653" y="405114"/>
                    </a:cubicBezTo>
                    <a:cubicBezTo>
                      <a:pt x="804874" y="417556"/>
                      <a:pt x="821323" y="425935"/>
                      <a:pt x="821802" y="439838"/>
                    </a:cubicBezTo>
                    <a:cubicBezTo>
                      <a:pt x="825261" y="540166"/>
                      <a:pt x="824424" y="641400"/>
                      <a:pt x="810227" y="740779"/>
                    </a:cubicBezTo>
                    <a:cubicBezTo>
                      <a:pt x="808260" y="754550"/>
                      <a:pt x="788215" y="758279"/>
                      <a:pt x="775503" y="763929"/>
                    </a:cubicBezTo>
                    <a:cubicBezTo>
                      <a:pt x="753205" y="773839"/>
                      <a:pt x="730394" y="785339"/>
                      <a:pt x="706055" y="787078"/>
                    </a:cubicBezTo>
                    <a:lnTo>
                      <a:pt x="544010" y="798653"/>
                    </a:lnTo>
                    <a:lnTo>
                      <a:pt x="439837" y="833377"/>
                    </a:lnTo>
                    <a:lnTo>
                      <a:pt x="405113" y="844952"/>
                    </a:lnTo>
                    <a:cubicBezTo>
                      <a:pt x="343381" y="841094"/>
                      <a:pt x="281463" y="839532"/>
                      <a:pt x="219918" y="833377"/>
                    </a:cubicBezTo>
                    <a:cubicBezTo>
                      <a:pt x="204089" y="831794"/>
                      <a:pt x="188241" y="828068"/>
                      <a:pt x="173620" y="821802"/>
                    </a:cubicBezTo>
                    <a:cubicBezTo>
                      <a:pt x="156834" y="814608"/>
                      <a:pt x="127537" y="791224"/>
                      <a:pt x="115746" y="775503"/>
                    </a:cubicBezTo>
                    <a:cubicBezTo>
                      <a:pt x="99053" y="753245"/>
                      <a:pt x="89121" y="725728"/>
                      <a:pt x="69448" y="706055"/>
                    </a:cubicBezTo>
                    <a:cubicBezTo>
                      <a:pt x="50206" y="686813"/>
                      <a:pt x="34831" y="674466"/>
                      <a:pt x="23149" y="648182"/>
                    </a:cubicBezTo>
                    <a:cubicBezTo>
                      <a:pt x="13239" y="625884"/>
                      <a:pt x="0" y="578734"/>
                      <a:pt x="0" y="578734"/>
                    </a:cubicBezTo>
                    <a:cubicBezTo>
                      <a:pt x="20633" y="351752"/>
                      <a:pt x="-4180" y="516894"/>
                      <a:pt x="23149" y="416688"/>
                    </a:cubicBezTo>
                    <a:cubicBezTo>
                      <a:pt x="31520" y="385993"/>
                      <a:pt x="36237" y="354274"/>
                      <a:pt x="46298" y="324091"/>
                    </a:cubicBezTo>
                    <a:cubicBezTo>
                      <a:pt x="50156" y="312516"/>
                      <a:pt x="52417" y="300280"/>
                      <a:pt x="57873" y="289367"/>
                    </a:cubicBezTo>
                    <a:cubicBezTo>
                      <a:pt x="64094" y="276925"/>
                      <a:pt x="73306" y="266218"/>
                      <a:pt x="81022" y="254643"/>
                    </a:cubicBezTo>
                    <a:cubicBezTo>
                      <a:pt x="84880" y="239210"/>
                      <a:pt x="88227" y="223640"/>
                      <a:pt x="92597" y="208344"/>
                    </a:cubicBezTo>
                    <a:cubicBezTo>
                      <a:pt x="95949" y="196613"/>
                      <a:pt x="101213" y="185457"/>
                      <a:pt x="104172" y="173620"/>
                    </a:cubicBezTo>
                    <a:cubicBezTo>
                      <a:pt x="110777" y="147198"/>
                      <a:pt x="114090" y="107484"/>
                      <a:pt x="127321" y="81022"/>
                    </a:cubicBezTo>
                    <a:cubicBezTo>
                      <a:pt x="137349" y="60966"/>
                      <a:pt x="155675" y="37505"/>
                      <a:pt x="173620" y="23149"/>
                    </a:cubicBezTo>
                    <a:cubicBezTo>
                      <a:pt x="184483" y="14459"/>
                      <a:pt x="196769" y="7716"/>
                      <a:pt x="208344" y="0"/>
                    </a:cubicBezTo>
                    <a:cubicBezTo>
                      <a:pt x="223777" y="3858"/>
                      <a:pt x="240415" y="4460"/>
                      <a:pt x="254643" y="11574"/>
                    </a:cubicBezTo>
                    <a:cubicBezTo>
                      <a:pt x="264404" y="16454"/>
                      <a:pt x="269409" y="27738"/>
                      <a:pt x="277792" y="34724"/>
                    </a:cubicBezTo>
                    <a:cubicBezTo>
                      <a:pt x="292612" y="47074"/>
                      <a:pt x="306836" y="60821"/>
                      <a:pt x="324091" y="69448"/>
                    </a:cubicBezTo>
                    <a:cubicBezTo>
                      <a:pt x="345916" y="80361"/>
                      <a:pt x="370390" y="84881"/>
                      <a:pt x="393539" y="92597"/>
                    </a:cubicBezTo>
                    <a:lnTo>
                      <a:pt x="428263" y="104172"/>
                    </a:lnTo>
                    <a:cubicBezTo>
                      <a:pt x="486183" y="94518"/>
                      <a:pt x="493150" y="103120"/>
                      <a:pt x="532435" y="69448"/>
                    </a:cubicBezTo>
                    <a:cubicBezTo>
                      <a:pt x="549006" y="55244"/>
                      <a:pt x="560574" y="35256"/>
                      <a:pt x="578734" y="23149"/>
                    </a:cubicBezTo>
                    <a:lnTo>
                      <a:pt x="625032" y="0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7520AF4B-C7F0-4AEC-9745-CBFAEA1A05E8}"/>
                </a:ext>
              </a:extLst>
            </p:cNvPr>
            <p:cNvGrpSpPr/>
            <p:nvPr/>
          </p:nvGrpSpPr>
          <p:grpSpPr>
            <a:xfrm>
              <a:off x="6464627" y="2206847"/>
              <a:ext cx="579170" cy="524301"/>
              <a:chOff x="1379075" y="1338865"/>
              <a:chExt cx="579170" cy="524301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93CA9379-1C63-40A7-B256-3C4457032105}"/>
                  </a:ext>
                </a:extLst>
              </p:cNvPr>
              <p:cNvSpPr/>
              <p:nvPr/>
            </p:nvSpPr>
            <p:spPr>
              <a:xfrm>
                <a:off x="1387478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B3C122C5-CA43-45CC-B1D6-3F474E60A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406509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85" name="K in right shoulder Group 85">
            <a:extLst>
              <a:ext uri="{FF2B5EF4-FFF2-40B4-BE49-F238E27FC236}">
                <a16:creationId xmlns:a16="http://schemas.microsoft.com/office/drawing/2014/main" id="{11F972F0-7DE4-474C-BAF4-06D67A76E996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954811" y="500891"/>
            <a:chExt cx="6480000" cy="6480000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1CACE5B1-A49D-45FE-9C36-E0D0C1FE0F3F}"/>
                </a:ext>
              </a:extLst>
            </p:cNvPr>
            <p:cNvGrpSpPr/>
            <p:nvPr/>
          </p:nvGrpSpPr>
          <p:grpSpPr>
            <a:xfrm>
              <a:off x="3954811" y="500891"/>
              <a:ext cx="6480000" cy="6480000"/>
              <a:chOff x="3085090" y="189000"/>
              <a:chExt cx="6480000" cy="6480000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304CC202-5E85-43DB-B7F9-566FCA272AF6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A09A3C9E-9018-46FE-996C-7E3F870F6C31}"/>
                  </a:ext>
                </a:extLst>
              </p:cNvPr>
              <p:cNvSpPr/>
              <p:nvPr/>
            </p:nvSpPr>
            <p:spPr>
              <a:xfrm>
                <a:off x="5347300" y="1721554"/>
                <a:ext cx="708100" cy="692447"/>
              </a:xfrm>
              <a:custGeom>
                <a:avLst/>
                <a:gdLst>
                  <a:gd name="connsiteX0" fmla="*/ 717631 w 717631"/>
                  <a:gd name="connsiteY0" fmla="*/ 231494 h 706056"/>
                  <a:gd name="connsiteX1" fmla="*/ 682907 w 717631"/>
                  <a:gd name="connsiteY1" fmla="*/ 358815 h 706056"/>
                  <a:gd name="connsiteX2" fmla="*/ 659757 w 717631"/>
                  <a:gd name="connsiteY2" fmla="*/ 393539 h 706056"/>
                  <a:gd name="connsiteX3" fmla="*/ 613459 w 717631"/>
                  <a:gd name="connsiteY3" fmla="*/ 486137 h 706056"/>
                  <a:gd name="connsiteX4" fmla="*/ 590309 w 717631"/>
                  <a:gd name="connsiteY4" fmla="*/ 578734 h 706056"/>
                  <a:gd name="connsiteX5" fmla="*/ 567160 w 717631"/>
                  <a:gd name="connsiteY5" fmla="*/ 648182 h 706056"/>
                  <a:gd name="connsiteX6" fmla="*/ 555585 w 717631"/>
                  <a:gd name="connsiteY6" fmla="*/ 694481 h 706056"/>
                  <a:gd name="connsiteX7" fmla="*/ 520861 w 717631"/>
                  <a:gd name="connsiteY7" fmla="*/ 706056 h 706056"/>
                  <a:gd name="connsiteX8" fmla="*/ 439838 w 717631"/>
                  <a:gd name="connsiteY8" fmla="*/ 648182 h 706056"/>
                  <a:gd name="connsiteX9" fmla="*/ 405114 w 717631"/>
                  <a:gd name="connsiteY9" fmla="*/ 625033 h 706056"/>
                  <a:gd name="connsiteX10" fmla="*/ 335666 w 717631"/>
                  <a:gd name="connsiteY10" fmla="*/ 601883 h 706056"/>
                  <a:gd name="connsiteX11" fmla="*/ 243069 w 717631"/>
                  <a:gd name="connsiteY11" fmla="*/ 520861 h 706056"/>
                  <a:gd name="connsiteX12" fmla="*/ 150471 w 717631"/>
                  <a:gd name="connsiteY12" fmla="*/ 451413 h 706056"/>
                  <a:gd name="connsiteX13" fmla="*/ 81023 w 717631"/>
                  <a:gd name="connsiteY13" fmla="*/ 405114 h 706056"/>
                  <a:gd name="connsiteX14" fmla="*/ 46299 w 717631"/>
                  <a:gd name="connsiteY14" fmla="*/ 381965 h 706056"/>
                  <a:gd name="connsiteX15" fmla="*/ 23150 w 717631"/>
                  <a:gd name="connsiteY15" fmla="*/ 347240 h 706056"/>
                  <a:gd name="connsiteX16" fmla="*/ 0 w 717631"/>
                  <a:gd name="connsiteY16" fmla="*/ 277792 h 706056"/>
                  <a:gd name="connsiteX17" fmla="*/ 23150 w 717631"/>
                  <a:gd name="connsiteY17" fmla="*/ 115747 h 706056"/>
                  <a:gd name="connsiteX18" fmla="*/ 46299 w 717631"/>
                  <a:gd name="connsiteY18" fmla="*/ 81023 h 706056"/>
                  <a:gd name="connsiteX19" fmla="*/ 57874 w 717631"/>
                  <a:gd name="connsiteY19" fmla="*/ 46299 h 706056"/>
                  <a:gd name="connsiteX20" fmla="*/ 104173 w 717631"/>
                  <a:gd name="connsiteY20" fmla="*/ 0 h 706056"/>
                  <a:gd name="connsiteX21" fmla="*/ 173621 w 717631"/>
                  <a:gd name="connsiteY21" fmla="*/ 34724 h 706056"/>
                  <a:gd name="connsiteX22" fmla="*/ 196770 w 717631"/>
                  <a:gd name="connsiteY22" fmla="*/ 69448 h 706056"/>
                  <a:gd name="connsiteX23" fmla="*/ 231494 w 717631"/>
                  <a:gd name="connsiteY23" fmla="*/ 81023 h 706056"/>
                  <a:gd name="connsiteX24" fmla="*/ 300942 w 717631"/>
                  <a:gd name="connsiteY24" fmla="*/ 127321 h 706056"/>
                  <a:gd name="connsiteX25" fmla="*/ 370390 w 717631"/>
                  <a:gd name="connsiteY25" fmla="*/ 150471 h 706056"/>
                  <a:gd name="connsiteX26" fmla="*/ 462988 w 717631"/>
                  <a:gd name="connsiteY26" fmla="*/ 185195 h 706056"/>
                  <a:gd name="connsiteX27" fmla="*/ 509286 w 717631"/>
                  <a:gd name="connsiteY27" fmla="*/ 196770 h 706056"/>
                  <a:gd name="connsiteX28" fmla="*/ 636608 w 717631"/>
                  <a:gd name="connsiteY28" fmla="*/ 231494 h 706056"/>
                  <a:gd name="connsiteX29" fmla="*/ 717631 w 717631"/>
                  <a:gd name="connsiteY29" fmla="*/ 231494 h 70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7631" h="706056">
                    <a:moveTo>
                      <a:pt x="717631" y="231494"/>
                    </a:moveTo>
                    <a:cubicBezTo>
                      <a:pt x="711419" y="262551"/>
                      <a:pt x="699689" y="333643"/>
                      <a:pt x="682907" y="358815"/>
                    </a:cubicBezTo>
                    <a:lnTo>
                      <a:pt x="659757" y="393539"/>
                    </a:lnTo>
                    <a:cubicBezTo>
                      <a:pt x="633157" y="473340"/>
                      <a:pt x="653862" y="445732"/>
                      <a:pt x="613459" y="486137"/>
                    </a:cubicBezTo>
                    <a:cubicBezTo>
                      <a:pt x="605742" y="517003"/>
                      <a:pt x="600370" y="548551"/>
                      <a:pt x="590309" y="578734"/>
                    </a:cubicBezTo>
                    <a:cubicBezTo>
                      <a:pt x="582593" y="601883"/>
                      <a:pt x="573078" y="624509"/>
                      <a:pt x="567160" y="648182"/>
                    </a:cubicBezTo>
                    <a:cubicBezTo>
                      <a:pt x="563302" y="663615"/>
                      <a:pt x="565523" y="682059"/>
                      <a:pt x="555585" y="694481"/>
                    </a:cubicBezTo>
                    <a:cubicBezTo>
                      <a:pt x="547963" y="704008"/>
                      <a:pt x="532436" y="702198"/>
                      <a:pt x="520861" y="706056"/>
                    </a:cubicBezTo>
                    <a:cubicBezTo>
                      <a:pt x="432885" y="618080"/>
                      <a:pt x="513743" y="685134"/>
                      <a:pt x="439838" y="648182"/>
                    </a:cubicBezTo>
                    <a:cubicBezTo>
                      <a:pt x="427396" y="641961"/>
                      <a:pt x="417826" y="630683"/>
                      <a:pt x="405114" y="625033"/>
                    </a:cubicBezTo>
                    <a:cubicBezTo>
                      <a:pt x="382816" y="615123"/>
                      <a:pt x="335666" y="601883"/>
                      <a:pt x="335666" y="601883"/>
                    </a:cubicBezTo>
                    <a:cubicBezTo>
                      <a:pt x="270077" y="503498"/>
                      <a:pt x="378106" y="655898"/>
                      <a:pt x="243069" y="520861"/>
                    </a:cubicBezTo>
                    <a:cubicBezTo>
                      <a:pt x="200245" y="478037"/>
                      <a:pt x="229001" y="503767"/>
                      <a:pt x="150471" y="451413"/>
                    </a:cubicBezTo>
                    <a:lnTo>
                      <a:pt x="81023" y="405114"/>
                    </a:lnTo>
                    <a:lnTo>
                      <a:pt x="46299" y="381965"/>
                    </a:lnTo>
                    <a:cubicBezTo>
                      <a:pt x="38583" y="370390"/>
                      <a:pt x="28800" y="359952"/>
                      <a:pt x="23150" y="347240"/>
                    </a:cubicBezTo>
                    <a:cubicBezTo>
                      <a:pt x="13240" y="324942"/>
                      <a:pt x="0" y="277792"/>
                      <a:pt x="0" y="277792"/>
                    </a:cubicBezTo>
                    <a:cubicBezTo>
                      <a:pt x="2958" y="245257"/>
                      <a:pt x="882" y="160283"/>
                      <a:pt x="23150" y="115747"/>
                    </a:cubicBezTo>
                    <a:cubicBezTo>
                      <a:pt x="29371" y="103305"/>
                      <a:pt x="40078" y="93465"/>
                      <a:pt x="46299" y="81023"/>
                    </a:cubicBezTo>
                    <a:cubicBezTo>
                      <a:pt x="51755" y="70110"/>
                      <a:pt x="50782" y="56227"/>
                      <a:pt x="57874" y="46299"/>
                    </a:cubicBezTo>
                    <a:cubicBezTo>
                      <a:pt x="70560" y="28539"/>
                      <a:pt x="104173" y="0"/>
                      <a:pt x="104173" y="0"/>
                    </a:cubicBezTo>
                    <a:cubicBezTo>
                      <a:pt x="132414" y="9414"/>
                      <a:pt x="151184" y="12287"/>
                      <a:pt x="173621" y="34724"/>
                    </a:cubicBezTo>
                    <a:cubicBezTo>
                      <a:pt x="183458" y="44561"/>
                      <a:pt x="185907" y="60758"/>
                      <a:pt x="196770" y="69448"/>
                    </a:cubicBezTo>
                    <a:cubicBezTo>
                      <a:pt x="206297" y="77070"/>
                      <a:pt x="220829" y="75098"/>
                      <a:pt x="231494" y="81023"/>
                    </a:cubicBezTo>
                    <a:cubicBezTo>
                      <a:pt x="255815" y="94534"/>
                      <a:pt x="274548" y="118523"/>
                      <a:pt x="300942" y="127321"/>
                    </a:cubicBezTo>
                    <a:cubicBezTo>
                      <a:pt x="324091" y="135038"/>
                      <a:pt x="347734" y="141409"/>
                      <a:pt x="370390" y="150471"/>
                    </a:cubicBezTo>
                    <a:cubicBezTo>
                      <a:pt x="400961" y="162699"/>
                      <a:pt x="431238" y="176123"/>
                      <a:pt x="462988" y="185195"/>
                    </a:cubicBezTo>
                    <a:cubicBezTo>
                      <a:pt x="478284" y="189565"/>
                      <a:pt x="493990" y="192400"/>
                      <a:pt x="509286" y="196770"/>
                    </a:cubicBezTo>
                    <a:cubicBezTo>
                      <a:pt x="586865" y="218935"/>
                      <a:pt x="499134" y="204001"/>
                      <a:pt x="636608" y="231494"/>
                    </a:cubicBezTo>
                    <a:lnTo>
                      <a:pt x="717631" y="231494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3D17753F-2C79-4A5D-A54A-ADCD6A63B6AF}"/>
                </a:ext>
              </a:extLst>
            </p:cNvPr>
            <p:cNvGrpSpPr/>
            <p:nvPr/>
          </p:nvGrpSpPr>
          <p:grpSpPr>
            <a:xfrm>
              <a:off x="6395848" y="2148249"/>
              <a:ext cx="579170" cy="524301"/>
              <a:chOff x="1114379" y="1338865"/>
              <a:chExt cx="579170" cy="524301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F01693EC-13CE-4CFD-8142-E010110CDC11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B0C19CC6-B122-49CF-A0F6-E4E07C69F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92" name="K in right handGroup 86">
            <a:extLst>
              <a:ext uri="{FF2B5EF4-FFF2-40B4-BE49-F238E27FC236}">
                <a16:creationId xmlns:a16="http://schemas.microsoft.com/office/drawing/2014/main" id="{880C7F90-BAF9-44BE-81FF-066AD9783896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5018319" y="1203385"/>
            <a:chExt cx="6480000" cy="6480000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9342CB07-0191-4A5C-A0E8-8545A652A75C}"/>
                </a:ext>
              </a:extLst>
            </p:cNvPr>
            <p:cNvGrpSpPr/>
            <p:nvPr/>
          </p:nvGrpSpPr>
          <p:grpSpPr>
            <a:xfrm>
              <a:off x="5018319" y="1203385"/>
              <a:ext cx="6480000" cy="6480000"/>
              <a:chOff x="3085090" y="189000"/>
              <a:chExt cx="6480000" cy="6480000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86024700-AFF8-4F09-B631-6DB0A8B5D435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38CB212-C508-4D39-9B24-70453255F232}"/>
                  </a:ext>
                </a:extLst>
              </p:cNvPr>
              <p:cNvSpPr/>
              <p:nvPr/>
            </p:nvSpPr>
            <p:spPr>
              <a:xfrm>
                <a:off x="4434543" y="991314"/>
                <a:ext cx="1052416" cy="925975"/>
              </a:xfrm>
              <a:custGeom>
                <a:avLst/>
                <a:gdLst>
                  <a:gd name="connsiteX0" fmla="*/ 907981 w 1070129"/>
                  <a:gd name="connsiteY0" fmla="*/ 960699 h 975339"/>
                  <a:gd name="connsiteX1" fmla="*/ 919555 w 1070129"/>
                  <a:gd name="connsiteY1" fmla="*/ 902825 h 975339"/>
                  <a:gd name="connsiteX2" fmla="*/ 942705 w 1070129"/>
                  <a:gd name="connsiteY2" fmla="*/ 879676 h 975339"/>
                  <a:gd name="connsiteX3" fmla="*/ 977429 w 1070129"/>
                  <a:gd name="connsiteY3" fmla="*/ 833377 h 975339"/>
                  <a:gd name="connsiteX4" fmla="*/ 1000578 w 1070129"/>
                  <a:gd name="connsiteY4" fmla="*/ 798653 h 975339"/>
                  <a:gd name="connsiteX5" fmla="*/ 1035302 w 1070129"/>
                  <a:gd name="connsiteY5" fmla="*/ 775504 h 975339"/>
                  <a:gd name="connsiteX6" fmla="*/ 1058452 w 1070129"/>
                  <a:gd name="connsiteY6" fmla="*/ 752355 h 975339"/>
                  <a:gd name="connsiteX7" fmla="*/ 1046877 w 1070129"/>
                  <a:gd name="connsiteY7" fmla="*/ 682906 h 975339"/>
                  <a:gd name="connsiteX8" fmla="*/ 1012153 w 1070129"/>
                  <a:gd name="connsiteY8" fmla="*/ 671332 h 975339"/>
                  <a:gd name="connsiteX9" fmla="*/ 896406 w 1070129"/>
                  <a:gd name="connsiteY9" fmla="*/ 601884 h 975339"/>
                  <a:gd name="connsiteX10" fmla="*/ 826958 w 1070129"/>
                  <a:gd name="connsiteY10" fmla="*/ 555585 h 975339"/>
                  <a:gd name="connsiteX11" fmla="*/ 792234 w 1070129"/>
                  <a:gd name="connsiteY11" fmla="*/ 532436 h 975339"/>
                  <a:gd name="connsiteX12" fmla="*/ 734360 w 1070129"/>
                  <a:gd name="connsiteY12" fmla="*/ 486137 h 975339"/>
                  <a:gd name="connsiteX13" fmla="*/ 711211 w 1070129"/>
                  <a:gd name="connsiteY13" fmla="*/ 462987 h 975339"/>
                  <a:gd name="connsiteX14" fmla="*/ 676487 w 1070129"/>
                  <a:gd name="connsiteY14" fmla="*/ 451413 h 975339"/>
                  <a:gd name="connsiteX15" fmla="*/ 607039 w 1070129"/>
                  <a:gd name="connsiteY15" fmla="*/ 405114 h 975339"/>
                  <a:gd name="connsiteX16" fmla="*/ 572315 w 1070129"/>
                  <a:gd name="connsiteY16" fmla="*/ 381965 h 975339"/>
                  <a:gd name="connsiteX17" fmla="*/ 479717 w 1070129"/>
                  <a:gd name="connsiteY17" fmla="*/ 312517 h 975339"/>
                  <a:gd name="connsiteX18" fmla="*/ 444993 w 1070129"/>
                  <a:gd name="connsiteY18" fmla="*/ 300942 h 975339"/>
                  <a:gd name="connsiteX19" fmla="*/ 398695 w 1070129"/>
                  <a:gd name="connsiteY19" fmla="*/ 196770 h 975339"/>
                  <a:gd name="connsiteX20" fmla="*/ 375545 w 1070129"/>
                  <a:gd name="connsiteY20" fmla="*/ 115747 h 975339"/>
                  <a:gd name="connsiteX21" fmla="*/ 352396 w 1070129"/>
                  <a:gd name="connsiteY21" fmla="*/ 81023 h 975339"/>
                  <a:gd name="connsiteX22" fmla="*/ 317672 w 1070129"/>
                  <a:gd name="connsiteY22" fmla="*/ 69448 h 975339"/>
                  <a:gd name="connsiteX23" fmla="*/ 282948 w 1070129"/>
                  <a:gd name="connsiteY23" fmla="*/ 46299 h 975339"/>
                  <a:gd name="connsiteX24" fmla="*/ 167201 w 1070129"/>
                  <a:gd name="connsiteY24" fmla="*/ 11575 h 975339"/>
                  <a:gd name="connsiteX25" fmla="*/ 132477 w 1070129"/>
                  <a:gd name="connsiteY25" fmla="*/ 0 h 975339"/>
                  <a:gd name="connsiteX26" fmla="*/ 97753 w 1070129"/>
                  <a:gd name="connsiteY26" fmla="*/ 11575 h 975339"/>
                  <a:gd name="connsiteX27" fmla="*/ 51454 w 1070129"/>
                  <a:gd name="connsiteY27" fmla="*/ 69448 h 975339"/>
                  <a:gd name="connsiteX28" fmla="*/ 28305 w 1070129"/>
                  <a:gd name="connsiteY28" fmla="*/ 150471 h 975339"/>
                  <a:gd name="connsiteX29" fmla="*/ 5155 w 1070129"/>
                  <a:gd name="connsiteY29" fmla="*/ 173620 h 975339"/>
                  <a:gd name="connsiteX30" fmla="*/ 51454 w 1070129"/>
                  <a:gd name="connsiteY30" fmla="*/ 347241 h 975339"/>
                  <a:gd name="connsiteX31" fmla="*/ 109327 w 1070129"/>
                  <a:gd name="connsiteY31" fmla="*/ 358815 h 975339"/>
                  <a:gd name="connsiteX32" fmla="*/ 167201 w 1070129"/>
                  <a:gd name="connsiteY32" fmla="*/ 381965 h 975339"/>
                  <a:gd name="connsiteX33" fmla="*/ 201925 w 1070129"/>
                  <a:gd name="connsiteY33" fmla="*/ 393539 h 975339"/>
                  <a:gd name="connsiteX34" fmla="*/ 225074 w 1070129"/>
                  <a:gd name="connsiteY34" fmla="*/ 428263 h 975339"/>
                  <a:gd name="connsiteX35" fmla="*/ 259798 w 1070129"/>
                  <a:gd name="connsiteY35" fmla="*/ 451413 h 975339"/>
                  <a:gd name="connsiteX36" fmla="*/ 306097 w 1070129"/>
                  <a:gd name="connsiteY36" fmla="*/ 497712 h 975339"/>
                  <a:gd name="connsiteX37" fmla="*/ 375545 w 1070129"/>
                  <a:gd name="connsiteY37" fmla="*/ 544010 h 975339"/>
                  <a:gd name="connsiteX38" fmla="*/ 398695 w 1070129"/>
                  <a:gd name="connsiteY38" fmla="*/ 567160 h 975339"/>
                  <a:gd name="connsiteX39" fmla="*/ 433419 w 1070129"/>
                  <a:gd name="connsiteY39" fmla="*/ 590309 h 975339"/>
                  <a:gd name="connsiteX40" fmla="*/ 468143 w 1070129"/>
                  <a:gd name="connsiteY40" fmla="*/ 625033 h 975339"/>
                  <a:gd name="connsiteX41" fmla="*/ 502867 w 1070129"/>
                  <a:gd name="connsiteY41" fmla="*/ 636608 h 975339"/>
                  <a:gd name="connsiteX42" fmla="*/ 537591 w 1070129"/>
                  <a:gd name="connsiteY42" fmla="*/ 659757 h 975339"/>
                  <a:gd name="connsiteX43" fmla="*/ 549165 w 1070129"/>
                  <a:gd name="connsiteY43" fmla="*/ 763929 h 975339"/>
                  <a:gd name="connsiteX44" fmla="*/ 572315 w 1070129"/>
                  <a:gd name="connsiteY44" fmla="*/ 787079 h 975339"/>
                  <a:gd name="connsiteX45" fmla="*/ 595464 w 1070129"/>
                  <a:gd name="connsiteY45" fmla="*/ 821803 h 975339"/>
                  <a:gd name="connsiteX46" fmla="*/ 653338 w 1070129"/>
                  <a:gd name="connsiteY46" fmla="*/ 868101 h 975339"/>
                  <a:gd name="connsiteX47" fmla="*/ 699636 w 1070129"/>
                  <a:gd name="connsiteY47" fmla="*/ 879676 h 975339"/>
                  <a:gd name="connsiteX48" fmla="*/ 734360 w 1070129"/>
                  <a:gd name="connsiteY48" fmla="*/ 891251 h 975339"/>
                  <a:gd name="connsiteX49" fmla="*/ 757510 w 1070129"/>
                  <a:gd name="connsiteY49" fmla="*/ 914400 h 975339"/>
                  <a:gd name="connsiteX50" fmla="*/ 826958 w 1070129"/>
                  <a:gd name="connsiteY50" fmla="*/ 937550 h 975339"/>
                  <a:gd name="connsiteX51" fmla="*/ 850107 w 1070129"/>
                  <a:gd name="connsiteY51" fmla="*/ 972274 h 975339"/>
                  <a:gd name="connsiteX52" fmla="*/ 907981 w 1070129"/>
                  <a:gd name="connsiteY52" fmla="*/ 960699 h 975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70129" h="975339">
                    <a:moveTo>
                      <a:pt x="907981" y="960699"/>
                    </a:moveTo>
                    <a:cubicBezTo>
                      <a:pt x="919556" y="949124"/>
                      <a:pt x="911805" y="920908"/>
                      <a:pt x="919555" y="902825"/>
                    </a:cubicBezTo>
                    <a:cubicBezTo>
                      <a:pt x="923854" y="892795"/>
                      <a:pt x="935719" y="888059"/>
                      <a:pt x="942705" y="879676"/>
                    </a:cubicBezTo>
                    <a:cubicBezTo>
                      <a:pt x="955055" y="864856"/>
                      <a:pt x="966216" y="849075"/>
                      <a:pt x="977429" y="833377"/>
                    </a:cubicBezTo>
                    <a:cubicBezTo>
                      <a:pt x="985515" y="822057"/>
                      <a:pt x="990741" y="808490"/>
                      <a:pt x="1000578" y="798653"/>
                    </a:cubicBezTo>
                    <a:cubicBezTo>
                      <a:pt x="1010415" y="788816"/>
                      <a:pt x="1024439" y="784194"/>
                      <a:pt x="1035302" y="775504"/>
                    </a:cubicBezTo>
                    <a:cubicBezTo>
                      <a:pt x="1043824" y="768687"/>
                      <a:pt x="1050735" y="760071"/>
                      <a:pt x="1058452" y="752355"/>
                    </a:cubicBezTo>
                    <a:cubicBezTo>
                      <a:pt x="1069591" y="718935"/>
                      <a:pt x="1082305" y="711248"/>
                      <a:pt x="1046877" y="682906"/>
                    </a:cubicBezTo>
                    <a:cubicBezTo>
                      <a:pt x="1037350" y="675284"/>
                      <a:pt x="1023367" y="676138"/>
                      <a:pt x="1012153" y="671332"/>
                    </a:cubicBezTo>
                    <a:cubicBezTo>
                      <a:pt x="962330" y="649979"/>
                      <a:pt x="945768" y="634792"/>
                      <a:pt x="896406" y="601884"/>
                    </a:cubicBezTo>
                    <a:lnTo>
                      <a:pt x="826958" y="555585"/>
                    </a:lnTo>
                    <a:cubicBezTo>
                      <a:pt x="815383" y="547869"/>
                      <a:pt x="802071" y="542273"/>
                      <a:pt x="792234" y="532436"/>
                    </a:cubicBezTo>
                    <a:cubicBezTo>
                      <a:pt x="736334" y="476536"/>
                      <a:pt x="807373" y="544548"/>
                      <a:pt x="734360" y="486137"/>
                    </a:cubicBezTo>
                    <a:cubicBezTo>
                      <a:pt x="725839" y="479320"/>
                      <a:pt x="720569" y="468602"/>
                      <a:pt x="711211" y="462987"/>
                    </a:cubicBezTo>
                    <a:cubicBezTo>
                      <a:pt x="700749" y="456710"/>
                      <a:pt x="688062" y="455271"/>
                      <a:pt x="676487" y="451413"/>
                    </a:cubicBezTo>
                    <a:lnTo>
                      <a:pt x="607039" y="405114"/>
                    </a:lnTo>
                    <a:cubicBezTo>
                      <a:pt x="595464" y="397398"/>
                      <a:pt x="582152" y="391802"/>
                      <a:pt x="572315" y="381965"/>
                    </a:cubicBezTo>
                    <a:cubicBezTo>
                      <a:pt x="544892" y="354542"/>
                      <a:pt x="518983" y="325606"/>
                      <a:pt x="479717" y="312517"/>
                    </a:cubicBezTo>
                    <a:lnTo>
                      <a:pt x="444993" y="300942"/>
                    </a:lnTo>
                    <a:cubicBezTo>
                      <a:pt x="414590" y="255337"/>
                      <a:pt x="415225" y="262888"/>
                      <a:pt x="398695" y="196770"/>
                    </a:cubicBezTo>
                    <a:cubicBezTo>
                      <a:pt x="394986" y="181934"/>
                      <a:pt x="383848" y="132353"/>
                      <a:pt x="375545" y="115747"/>
                    </a:cubicBezTo>
                    <a:cubicBezTo>
                      <a:pt x="369324" y="103305"/>
                      <a:pt x="363259" y="89713"/>
                      <a:pt x="352396" y="81023"/>
                    </a:cubicBezTo>
                    <a:cubicBezTo>
                      <a:pt x="342869" y="73401"/>
                      <a:pt x="328585" y="74904"/>
                      <a:pt x="317672" y="69448"/>
                    </a:cubicBezTo>
                    <a:cubicBezTo>
                      <a:pt x="305230" y="63227"/>
                      <a:pt x="295660" y="51949"/>
                      <a:pt x="282948" y="46299"/>
                    </a:cubicBezTo>
                    <a:cubicBezTo>
                      <a:pt x="233438" y="24295"/>
                      <a:pt x="214336" y="25043"/>
                      <a:pt x="167201" y="11575"/>
                    </a:cubicBezTo>
                    <a:cubicBezTo>
                      <a:pt x="155470" y="8223"/>
                      <a:pt x="144052" y="3858"/>
                      <a:pt x="132477" y="0"/>
                    </a:cubicBezTo>
                    <a:cubicBezTo>
                      <a:pt x="120902" y="3858"/>
                      <a:pt x="108215" y="5298"/>
                      <a:pt x="97753" y="11575"/>
                    </a:cubicBezTo>
                    <a:cubicBezTo>
                      <a:pt x="79425" y="22572"/>
                      <a:pt x="61970" y="53674"/>
                      <a:pt x="51454" y="69448"/>
                    </a:cubicBezTo>
                    <a:cubicBezTo>
                      <a:pt x="49293" y="78091"/>
                      <a:pt x="35420" y="138614"/>
                      <a:pt x="28305" y="150471"/>
                    </a:cubicBezTo>
                    <a:cubicBezTo>
                      <a:pt x="22690" y="159829"/>
                      <a:pt x="12872" y="165904"/>
                      <a:pt x="5155" y="173620"/>
                    </a:cubicBezTo>
                    <a:cubicBezTo>
                      <a:pt x="15283" y="315407"/>
                      <a:pt x="-34122" y="325847"/>
                      <a:pt x="51454" y="347241"/>
                    </a:cubicBezTo>
                    <a:cubicBezTo>
                      <a:pt x="70540" y="352012"/>
                      <a:pt x="90036" y="354957"/>
                      <a:pt x="109327" y="358815"/>
                    </a:cubicBezTo>
                    <a:cubicBezTo>
                      <a:pt x="128618" y="366532"/>
                      <a:pt x="147746" y="374670"/>
                      <a:pt x="167201" y="381965"/>
                    </a:cubicBezTo>
                    <a:cubicBezTo>
                      <a:pt x="178625" y="386249"/>
                      <a:pt x="192398" y="385917"/>
                      <a:pt x="201925" y="393539"/>
                    </a:cubicBezTo>
                    <a:cubicBezTo>
                      <a:pt x="212788" y="402229"/>
                      <a:pt x="215238" y="418426"/>
                      <a:pt x="225074" y="428263"/>
                    </a:cubicBezTo>
                    <a:cubicBezTo>
                      <a:pt x="234911" y="438100"/>
                      <a:pt x="249236" y="442360"/>
                      <a:pt x="259798" y="451413"/>
                    </a:cubicBezTo>
                    <a:cubicBezTo>
                      <a:pt x="276369" y="465617"/>
                      <a:pt x="287937" y="485605"/>
                      <a:pt x="306097" y="497712"/>
                    </a:cubicBezTo>
                    <a:cubicBezTo>
                      <a:pt x="329246" y="513145"/>
                      <a:pt x="355872" y="524337"/>
                      <a:pt x="375545" y="544010"/>
                    </a:cubicBezTo>
                    <a:cubicBezTo>
                      <a:pt x="383262" y="551727"/>
                      <a:pt x="390173" y="560343"/>
                      <a:pt x="398695" y="567160"/>
                    </a:cubicBezTo>
                    <a:cubicBezTo>
                      <a:pt x="409558" y="575850"/>
                      <a:pt x="422732" y="581403"/>
                      <a:pt x="433419" y="590309"/>
                    </a:cubicBezTo>
                    <a:cubicBezTo>
                      <a:pt x="445994" y="600788"/>
                      <a:pt x="454523" y="615953"/>
                      <a:pt x="468143" y="625033"/>
                    </a:cubicBezTo>
                    <a:cubicBezTo>
                      <a:pt x="478295" y="631801"/>
                      <a:pt x="491954" y="631152"/>
                      <a:pt x="502867" y="636608"/>
                    </a:cubicBezTo>
                    <a:cubicBezTo>
                      <a:pt x="515309" y="642829"/>
                      <a:pt x="526016" y="652041"/>
                      <a:pt x="537591" y="659757"/>
                    </a:cubicBezTo>
                    <a:cubicBezTo>
                      <a:pt x="541449" y="694481"/>
                      <a:pt x="539972" y="730222"/>
                      <a:pt x="549165" y="763929"/>
                    </a:cubicBezTo>
                    <a:cubicBezTo>
                      <a:pt x="552036" y="774457"/>
                      <a:pt x="565498" y="778557"/>
                      <a:pt x="572315" y="787079"/>
                    </a:cubicBezTo>
                    <a:cubicBezTo>
                      <a:pt x="581005" y="797942"/>
                      <a:pt x="586774" y="810940"/>
                      <a:pt x="595464" y="821803"/>
                    </a:cubicBezTo>
                    <a:cubicBezTo>
                      <a:pt x="608450" y="838035"/>
                      <a:pt x="635030" y="860255"/>
                      <a:pt x="653338" y="868101"/>
                    </a:cubicBezTo>
                    <a:cubicBezTo>
                      <a:pt x="667959" y="874367"/>
                      <a:pt x="684340" y="875306"/>
                      <a:pt x="699636" y="879676"/>
                    </a:cubicBezTo>
                    <a:cubicBezTo>
                      <a:pt x="711367" y="883028"/>
                      <a:pt x="722785" y="887393"/>
                      <a:pt x="734360" y="891251"/>
                    </a:cubicBezTo>
                    <a:cubicBezTo>
                      <a:pt x="742077" y="898967"/>
                      <a:pt x="747749" y="909520"/>
                      <a:pt x="757510" y="914400"/>
                    </a:cubicBezTo>
                    <a:cubicBezTo>
                      <a:pt x="779335" y="925313"/>
                      <a:pt x="826958" y="937550"/>
                      <a:pt x="826958" y="937550"/>
                    </a:cubicBezTo>
                    <a:cubicBezTo>
                      <a:pt x="834674" y="949125"/>
                      <a:pt x="839244" y="963584"/>
                      <a:pt x="850107" y="972274"/>
                    </a:cubicBezTo>
                    <a:cubicBezTo>
                      <a:pt x="859634" y="979896"/>
                      <a:pt x="896406" y="972274"/>
                      <a:pt x="907981" y="960699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9E02B7B-67F9-4D79-96FD-39238974A648}"/>
                </a:ext>
              </a:extLst>
            </p:cNvPr>
            <p:cNvGrpSpPr/>
            <p:nvPr/>
          </p:nvGrpSpPr>
          <p:grpSpPr>
            <a:xfrm>
              <a:off x="6961396" y="2392881"/>
              <a:ext cx="579170" cy="524301"/>
              <a:chOff x="1294854" y="1338865"/>
              <a:chExt cx="579170" cy="524301"/>
            </a:xfrm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834E77ED-CEC8-479F-95D4-5D14AB0ABE8B}"/>
                  </a:ext>
                </a:extLst>
              </p:cNvPr>
              <p:cNvSpPr/>
              <p:nvPr/>
            </p:nvSpPr>
            <p:spPr>
              <a:xfrm>
                <a:off x="1303257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03D487C0-1055-4964-B0EA-FA1A117B4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322288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99" name="K in face Group 88">
            <a:extLst>
              <a:ext uri="{FF2B5EF4-FFF2-40B4-BE49-F238E27FC236}">
                <a16:creationId xmlns:a16="http://schemas.microsoft.com/office/drawing/2014/main" id="{ECBEFA8D-4808-47B6-A199-F4DEA398581F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1535003" y="-691422"/>
            <a:chExt cx="6480000" cy="6480000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D86E551-D1D7-4C19-B89B-03F15944136B}"/>
                </a:ext>
              </a:extLst>
            </p:cNvPr>
            <p:cNvGrpSpPr/>
            <p:nvPr/>
          </p:nvGrpSpPr>
          <p:grpSpPr>
            <a:xfrm>
              <a:off x="1535003" y="-691422"/>
              <a:ext cx="6480000" cy="6480000"/>
              <a:chOff x="3085090" y="189000"/>
              <a:chExt cx="6480000" cy="6480000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C77FE5B9-1542-4045-A7D1-4F896BF2DD21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A86860C-D32A-4344-83D7-3B1CB4E287E3}"/>
                  </a:ext>
                </a:extLst>
              </p:cNvPr>
              <p:cNvSpPr/>
              <p:nvPr/>
            </p:nvSpPr>
            <p:spPr>
              <a:xfrm>
                <a:off x="5977709" y="1074747"/>
                <a:ext cx="671358" cy="925975"/>
              </a:xfrm>
              <a:custGeom>
                <a:avLst/>
                <a:gdLst>
                  <a:gd name="connsiteX0" fmla="*/ 405141 w 671358"/>
                  <a:gd name="connsiteY0" fmla="*/ 1699 h 1021133"/>
                  <a:gd name="connsiteX1" fmla="*/ 173647 w 671358"/>
                  <a:gd name="connsiteY1" fmla="*/ 36423 h 1021133"/>
                  <a:gd name="connsiteX2" fmla="*/ 115773 w 671358"/>
                  <a:gd name="connsiteY2" fmla="*/ 94296 h 1021133"/>
                  <a:gd name="connsiteX3" fmla="*/ 81049 w 671358"/>
                  <a:gd name="connsiteY3" fmla="*/ 163744 h 1021133"/>
                  <a:gd name="connsiteX4" fmla="*/ 46325 w 671358"/>
                  <a:gd name="connsiteY4" fmla="*/ 233192 h 1021133"/>
                  <a:gd name="connsiteX5" fmla="*/ 23176 w 671358"/>
                  <a:gd name="connsiteY5" fmla="*/ 302640 h 1021133"/>
                  <a:gd name="connsiteX6" fmla="*/ 11601 w 671358"/>
                  <a:gd name="connsiteY6" fmla="*/ 337364 h 1021133"/>
                  <a:gd name="connsiteX7" fmla="*/ 11601 w 671358"/>
                  <a:gd name="connsiteY7" fmla="*/ 615157 h 1021133"/>
                  <a:gd name="connsiteX8" fmla="*/ 46325 w 671358"/>
                  <a:gd name="connsiteY8" fmla="*/ 684605 h 1021133"/>
                  <a:gd name="connsiteX9" fmla="*/ 81049 w 671358"/>
                  <a:gd name="connsiteY9" fmla="*/ 765628 h 1021133"/>
                  <a:gd name="connsiteX10" fmla="*/ 138923 w 671358"/>
                  <a:gd name="connsiteY10" fmla="*/ 823501 h 1021133"/>
                  <a:gd name="connsiteX11" fmla="*/ 173647 w 671358"/>
                  <a:gd name="connsiteY11" fmla="*/ 858225 h 1021133"/>
                  <a:gd name="connsiteX12" fmla="*/ 231520 w 671358"/>
                  <a:gd name="connsiteY12" fmla="*/ 916099 h 1021133"/>
                  <a:gd name="connsiteX13" fmla="*/ 254670 w 671358"/>
                  <a:gd name="connsiteY13" fmla="*/ 939248 h 1021133"/>
                  <a:gd name="connsiteX14" fmla="*/ 289394 w 671358"/>
                  <a:gd name="connsiteY14" fmla="*/ 962397 h 1021133"/>
                  <a:gd name="connsiteX15" fmla="*/ 312543 w 671358"/>
                  <a:gd name="connsiteY15" fmla="*/ 985547 h 1021133"/>
                  <a:gd name="connsiteX16" fmla="*/ 347267 w 671358"/>
                  <a:gd name="connsiteY16" fmla="*/ 997121 h 1021133"/>
                  <a:gd name="connsiteX17" fmla="*/ 381991 w 671358"/>
                  <a:gd name="connsiteY17" fmla="*/ 1020271 h 1021133"/>
                  <a:gd name="connsiteX18" fmla="*/ 474589 w 671358"/>
                  <a:gd name="connsiteY18" fmla="*/ 985547 h 1021133"/>
                  <a:gd name="connsiteX19" fmla="*/ 509313 w 671358"/>
                  <a:gd name="connsiteY19" fmla="*/ 881375 h 1021133"/>
                  <a:gd name="connsiteX20" fmla="*/ 520887 w 671358"/>
                  <a:gd name="connsiteY20" fmla="*/ 846650 h 1021133"/>
                  <a:gd name="connsiteX21" fmla="*/ 544037 w 671358"/>
                  <a:gd name="connsiteY21" fmla="*/ 823501 h 1021133"/>
                  <a:gd name="connsiteX22" fmla="*/ 578761 w 671358"/>
                  <a:gd name="connsiteY22" fmla="*/ 754053 h 1021133"/>
                  <a:gd name="connsiteX23" fmla="*/ 590335 w 671358"/>
                  <a:gd name="connsiteY23" fmla="*/ 719329 h 1021133"/>
                  <a:gd name="connsiteX24" fmla="*/ 613485 w 671358"/>
                  <a:gd name="connsiteY24" fmla="*/ 673030 h 1021133"/>
                  <a:gd name="connsiteX25" fmla="*/ 636634 w 671358"/>
                  <a:gd name="connsiteY25" fmla="*/ 603582 h 1021133"/>
                  <a:gd name="connsiteX26" fmla="*/ 648209 w 671358"/>
                  <a:gd name="connsiteY26" fmla="*/ 568858 h 1021133"/>
                  <a:gd name="connsiteX27" fmla="*/ 659784 w 671358"/>
                  <a:gd name="connsiteY27" fmla="*/ 418387 h 1021133"/>
                  <a:gd name="connsiteX28" fmla="*/ 671358 w 671358"/>
                  <a:gd name="connsiteY28" fmla="*/ 372088 h 1021133"/>
                  <a:gd name="connsiteX29" fmla="*/ 659784 w 671358"/>
                  <a:gd name="connsiteY29" fmla="*/ 221618 h 1021133"/>
                  <a:gd name="connsiteX30" fmla="*/ 625060 w 671358"/>
                  <a:gd name="connsiteY30" fmla="*/ 163744 h 1021133"/>
                  <a:gd name="connsiteX31" fmla="*/ 601910 w 671358"/>
                  <a:gd name="connsiteY31" fmla="*/ 129020 h 1021133"/>
                  <a:gd name="connsiteX32" fmla="*/ 590335 w 671358"/>
                  <a:gd name="connsiteY32" fmla="*/ 94296 h 1021133"/>
                  <a:gd name="connsiteX33" fmla="*/ 520887 w 671358"/>
                  <a:gd name="connsiteY33" fmla="*/ 71147 h 1021133"/>
                  <a:gd name="connsiteX34" fmla="*/ 463014 w 671358"/>
                  <a:gd name="connsiteY34" fmla="*/ 36423 h 1021133"/>
                  <a:gd name="connsiteX35" fmla="*/ 405141 w 671358"/>
                  <a:gd name="connsiteY35" fmla="*/ 1699 h 102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71358" h="1021133">
                    <a:moveTo>
                      <a:pt x="405141" y="1699"/>
                    </a:moveTo>
                    <a:cubicBezTo>
                      <a:pt x="356913" y="1699"/>
                      <a:pt x="231326" y="-11642"/>
                      <a:pt x="173647" y="36423"/>
                    </a:cubicBezTo>
                    <a:cubicBezTo>
                      <a:pt x="19327" y="165023"/>
                      <a:pt x="285524" y="-18869"/>
                      <a:pt x="115773" y="94296"/>
                    </a:cubicBezTo>
                    <a:cubicBezTo>
                      <a:pt x="86682" y="181575"/>
                      <a:pt x="125925" y="73993"/>
                      <a:pt x="81049" y="163744"/>
                    </a:cubicBezTo>
                    <a:cubicBezTo>
                      <a:pt x="33128" y="259587"/>
                      <a:pt x="112670" y="133677"/>
                      <a:pt x="46325" y="233192"/>
                    </a:cubicBezTo>
                    <a:lnTo>
                      <a:pt x="23176" y="302640"/>
                    </a:lnTo>
                    <a:lnTo>
                      <a:pt x="11601" y="337364"/>
                    </a:lnTo>
                    <a:cubicBezTo>
                      <a:pt x="567" y="480818"/>
                      <a:pt x="-7753" y="479676"/>
                      <a:pt x="11601" y="615157"/>
                    </a:cubicBezTo>
                    <a:cubicBezTo>
                      <a:pt x="17419" y="655885"/>
                      <a:pt x="27988" y="647931"/>
                      <a:pt x="46325" y="684605"/>
                    </a:cubicBezTo>
                    <a:cubicBezTo>
                      <a:pt x="66970" y="725895"/>
                      <a:pt x="47333" y="722279"/>
                      <a:pt x="81049" y="765628"/>
                    </a:cubicBezTo>
                    <a:cubicBezTo>
                      <a:pt x="97798" y="787163"/>
                      <a:pt x="119632" y="804210"/>
                      <a:pt x="138923" y="823501"/>
                    </a:cubicBezTo>
                    <a:cubicBezTo>
                      <a:pt x="150498" y="835076"/>
                      <a:pt x="164567" y="844605"/>
                      <a:pt x="173647" y="858225"/>
                    </a:cubicBezTo>
                    <a:cubicBezTo>
                      <a:pt x="213329" y="917749"/>
                      <a:pt x="176405" y="872007"/>
                      <a:pt x="231520" y="916099"/>
                    </a:cubicBezTo>
                    <a:cubicBezTo>
                      <a:pt x="240041" y="922916"/>
                      <a:pt x="246148" y="932431"/>
                      <a:pt x="254670" y="939248"/>
                    </a:cubicBezTo>
                    <a:cubicBezTo>
                      <a:pt x="265533" y="947938"/>
                      <a:pt x="278531" y="953707"/>
                      <a:pt x="289394" y="962397"/>
                    </a:cubicBezTo>
                    <a:cubicBezTo>
                      <a:pt x="297915" y="969214"/>
                      <a:pt x="303185" y="979932"/>
                      <a:pt x="312543" y="985547"/>
                    </a:cubicBezTo>
                    <a:cubicBezTo>
                      <a:pt x="323005" y="991824"/>
                      <a:pt x="335692" y="993263"/>
                      <a:pt x="347267" y="997121"/>
                    </a:cubicBezTo>
                    <a:cubicBezTo>
                      <a:pt x="358842" y="1004838"/>
                      <a:pt x="368187" y="1018545"/>
                      <a:pt x="381991" y="1020271"/>
                    </a:cubicBezTo>
                    <a:cubicBezTo>
                      <a:pt x="424146" y="1025541"/>
                      <a:pt x="444256" y="1005769"/>
                      <a:pt x="474589" y="985547"/>
                    </a:cubicBezTo>
                    <a:lnTo>
                      <a:pt x="509313" y="881375"/>
                    </a:lnTo>
                    <a:cubicBezTo>
                      <a:pt x="513171" y="869800"/>
                      <a:pt x="512259" y="855277"/>
                      <a:pt x="520887" y="846650"/>
                    </a:cubicBezTo>
                    <a:lnTo>
                      <a:pt x="544037" y="823501"/>
                    </a:lnTo>
                    <a:cubicBezTo>
                      <a:pt x="573128" y="736222"/>
                      <a:pt x="533885" y="843804"/>
                      <a:pt x="578761" y="754053"/>
                    </a:cubicBezTo>
                    <a:cubicBezTo>
                      <a:pt x="584217" y="743140"/>
                      <a:pt x="585529" y="730543"/>
                      <a:pt x="590335" y="719329"/>
                    </a:cubicBezTo>
                    <a:cubicBezTo>
                      <a:pt x="597132" y="703469"/>
                      <a:pt x="607077" y="689051"/>
                      <a:pt x="613485" y="673030"/>
                    </a:cubicBezTo>
                    <a:cubicBezTo>
                      <a:pt x="622548" y="650374"/>
                      <a:pt x="628918" y="626731"/>
                      <a:pt x="636634" y="603582"/>
                    </a:cubicBezTo>
                    <a:lnTo>
                      <a:pt x="648209" y="568858"/>
                    </a:lnTo>
                    <a:cubicBezTo>
                      <a:pt x="652067" y="518701"/>
                      <a:pt x="653906" y="468348"/>
                      <a:pt x="659784" y="418387"/>
                    </a:cubicBezTo>
                    <a:cubicBezTo>
                      <a:pt x="661643" y="402588"/>
                      <a:pt x="671358" y="387996"/>
                      <a:pt x="671358" y="372088"/>
                    </a:cubicBezTo>
                    <a:cubicBezTo>
                      <a:pt x="671358" y="321783"/>
                      <a:pt x="666023" y="271534"/>
                      <a:pt x="659784" y="221618"/>
                    </a:cubicBezTo>
                    <a:cubicBezTo>
                      <a:pt x="654573" y="179930"/>
                      <a:pt x="648057" y="192491"/>
                      <a:pt x="625060" y="163744"/>
                    </a:cubicBezTo>
                    <a:cubicBezTo>
                      <a:pt x="616370" y="152881"/>
                      <a:pt x="608131" y="141462"/>
                      <a:pt x="601910" y="129020"/>
                    </a:cubicBezTo>
                    <a:cubicBezTo>
                      <a:pt x="596454" y="118107"/>
                      <a:pt x="600263" y="101388"/>
                      <a:pt x="590335" y="94296"/>
                    </a:cubicBezTo>
                    <a:cubicBezTo>
                      <a:pt x="570479" y="80113"/>
                      <a:pt x="520887" y="71147"/>
                      <a:pt x="520887" y="71147"/>
                    </a:cubicBezTo>
                    <a:cubicBezTo>
                      <a:pt x="475671" y="25929"/>
                      <a:pt x="523117" y="66474"/>
                      <a:pt x="463014" y="36423"/>
                    </a:cubicBezTo>
                    <a:cubicBezTo>
                      <a:pt x="412433" y="11133"/>
                      <a:pt x="453369" y="1699"/>
                      <a:pt x="405141" y="1699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01" name="K in face Group 62">
              <a:extLst>
                <a:ext uri="{FF2B5EF4-FFF2-40B4-BE49-F238E27FC236}">
                  <a16:creationId xmlns:a16="http://schemas.microsoft.com/office/drawing/2014/main" id="{8E5EAE8E-B2E4-4C66-974F-ED714476682E}"/>
                </a:ext>
              </a:extLst>
            </p:cNvPr>
            <p:cNvGrpSpPr/>
            <p:nvPr/>
          </p:nvGrpSpPr>
          <p:grpSpPr>
            <a:xfrm>
              <a:off x="4887077" y="638769"/>
              <a:ext cx="582342" cy="524301"/>
              <a:chOff x="1506581" y="1483004"/>
              <a:chExt cx="582342" cy="524301"/>
            </a:xfrm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02FA5FA3-ECE6-4939-BC81-1B96F3A2AFBD}"/>
                  </a:ext>
                </a:extLst>
              </p:cNvPr>
              <p:cNvSpPr/>
              <p:nvPr/>
            </p:nvSpPr>
            <p:spPr>
              <a:xfrm>
                <a:off x="1506581" y="1637678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3" name="Picture 202">
                <a:extLst>
                  <a:ext uri="{FF2B5EF4-FFF2-40B4-BE49-F238E27FC236}">
                    <a16:creationId xmlns:a16="http://schemas.microsoft.com/office/drawing/2014/main" id="{94B51ACF-BD51-41F8-A32A-E7130BD09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537187" y="1455570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06" name="K in stomachGroup 89">
            <a:extLst>
              <a:ext uri="{FF2B5EF4-FFF2-40B4-BE49-F238E27FC236}">
                <a16:creationId xmlns:a16="http://schemas.microsoft.com/office/drawing/2014/main" id="{827BFB64-3480-48B7-81F8-CCCC2A1E2199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183725" y="207308"/>
            <a:chExt cx="6480000" cy="6480000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22878DB-AA0A-4F5A-B454-A8C83FAC6631}"/>
                </a:ext>
              </a:extLst>
            </p:cNvPr>
            <p:cNvGrpSpPr/>
            <p:nvPr/>
          </p:nvGrpSpPr>
          <p:grpSpPr>
            <a:xfrm>
              <a:off x="3183725" y="207308"/>
              <a:ext cx="6480000" cy="6480000"/>
              <a:chOff x="3085090" y="189000"/>
              <a:chExt cx="6480000" cy="6480000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2B77EDAF-0992-4DB9-944A-935FE4CE2A40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8AC8A04F-0E5C-4F92-97DA-7D4442BFCC06}"/>
                  </a:ext>
                </a:extLst>
              </p:cNvPr>
              <p:cNvSpPr/>
              <p:nvPr/>
            </p:nvSpPr>
            <p:spPr>
              <a:xfrm>
                <a:off x="5976409" y="2965114"/>
                <a:ext cx="891251" cy="1054276"/>
              </a:xfrm>
              <a:custGeom>
                <a:avLst/>
                <a:gdLst>
                  <a:gd name="connsiteX0" fmla="*/ 844952 w 891251"/>
                  <a:gd name="connsiteY0" fmla="*/ 23149 h 1111169"/>
                  <a:gd name="connsiteX1" fmla="*/ 833377 w 891251"/>
                  <a:gd name="connsiteY1" fmla="*/ 162045 h 1111169"/>
                  <a:gd name="connsiteX2" fmla="*/ 821803 w 891251"/>
                  <a:gd name="connsiteY2" fmla="*/ 208344 h 1111169"/>
                  <a:gd name="connsiteX3" fmla="*/ 844952 w 891251"/>
                  <a:gd name="connsiteY3" fmla="*/ 393539 h 1111169"/>
                  <a:gd name="connsiteX4" fmla="*/ 879676 w 891251"/>
                  <a:gd name="connsiteY4" fmla="*/ 509286 h 1111169"/>
                  <a:gd name="connsiteX5" fmla="*/ 891251 w 891251"/>
                  <a:gd name="connsiteY5" fmla="*/ 544010 h 1111169"/>
                  <a:gd name="connsiteX6" fmla="*/ 879676 w 891251"/>
                  <a:gd name="connsiteY6" fmla="*/ 613458 h 1111169"/>
                  <a:gd name="connsiteX7" fmla="*/ 821803 w 891251"/>
                  <a:gd name="connsiteY7" fmla="*/ 671331 h 1111169"/>
                  <a:gd name="connsiteX8" fmla="*/ 775504 w 891251"/>
                  <a:gd name="connsiteY8" fmla="*/ 729205 h 1111169"/>
                  <a:gd name="connsiteX9" fmla="*/ 740780 w 891251"/>
                  <a:gd name="connsiteY9" fmla="*/ 752354 h 1111169"/>
                  <a:gd name="connsiteX10" fmla="*/ 717631 w 891251"/>
                  <a:gd name="connsiteY10" fmla="*/ 787078 h 1111169"/>
                  <a:gd name="connsiteX11" fmla="*/ 682907 w 891251"/>
                  <a:gd name="connsiteY11" fmla="*/ 810227 h 1111169"/>
                  <a:gd name="connsiteX12" fmla="*/ 659757 w 891251"/>
                  <a:gd name="connsiteY12" fmla="*/ 833377 h 1111169"/>
                  <a:gd name="connsiteX13" fmla="*/ 625033 w 891251"/>
                  <a:gd name="connsiteY13" fmla="*/ 937549 h 1111169"/>
                  <a:gd name="connsiteX14" fmla="*/ 613458 w 891251"/>
                  <a:gd name="connsiteY14" fmla="*/ 972273 h 1111169"/>
                  <a:gd name="connsiteX15" fmla="*/ 601884 w 891251"/>
                  <a:gd name="connsiteY15" fmla="*/ 1030146 h 1111169"/>
                  <a:gd name="connsiteX16" fmla="*/ 590309 w 891251"/>
                  <a:gd name="connsiteY16" fmla="*/ 1076445 h 1111169"/>
                  <a:gd name="connsiteX17" fmla="*/ 520861 w 891251"/>
                  <a:gd name="connsiteY17" fmla="*/ 1099595 h 1111169"/>
                  <a:gd name="connsiteX18" fmla="*/ 486137 w 891251"/>
                  <a:gd name="connsiteY18" fmla="*/ 1111169 h 1111169"/>
                  <a:gd name="connsiteX19" fmla="*/ 428264 w 891251"/>
                  <a:gd name="connsiteY19" fmla="*/ 1076445 h 1111169"/>
                  <a:gd name="connsiteX20" fmla="*/ 358815 w 891251"/>
                  <a:gd name="connsiteY20" fmla="*/ 1030146 h 1111169"/>
                  <a:gd name="connsiteX21" fmla="*/ 289367 w 891251"/>
                  <a:gd name="connsiteY21" fmla="*/ 937549 h 1111169"/>
                  <a:gd name="connsiteX22" fmla="*/ 243069 w 891251"/>
                  <a:gd name="connsiteY22" fmla="*/ 868101 h 1111169"/>
                  <a:gd name="connsiteX23" fmla="*/ 196770 w 891251"/>
                  <a:gd name="connsiteY23" fmla="*/ 821802 h 1111169"/>
                  <a:gd name="connsiteX24" fmla="*/ 173620 w 891251"/>
                  <a:gd name="connsiteY24" fmla="*/ 798653 h 1111169"/>
                  <a:gd name="connsiteX25" fmla="*/ 127322 w 891251"/>
                  <a:gd name="connsiteY25" fmla="*/ 740779 h 1111169"/>
                  <a:gd name="connsiteX26" fmla="*/ 92598 w 891251"/>
                  <a:gd name="connsiteY26" fmla="*/ 717630 h 1111169"/>
                  <a:gd name="connsiteX27" fmla="*/ 69448 w 891251"/>
                  <a:gd name="connsiteY27" fmla="*/ 694481 h 1111169"/>
                  <a:gd name="connsiteX28" fmla="*/ 0 w 891251"/>
                  <a:gd name="connsiteY28" fmla="*/ 648182 h 1111169"/>
                  <a:gd name="connsiteX29" fmla="*/ 23150 w 891251"/>
                  <a:gd name="connsiteY29" fmla="*/ 462987 h 1111169"/>
                  <a:gd name="connsiteX30" fmla="*/ 46299 w 891251"/>
                  <a:gd name="connsiteY30" fmla="*/ 393539 h 1111169"/>
                  <a:gd name="connsiteX31" fmla="*/ 23150 w 891251"/>
                  <a:gd name="connsiteY31" fmla="*/ 196769 h 1111169"/>
                  <a:gd name="connsiteX32" fmla="*/ 0 w 891251"/>
                  <a:gd name="connsiteY32" fmla="*/ 127321 h 1111169"/>
                  <a:gd name="connsiteX33" fmla="*/ 11575 w 891251"/>
                  <a:gd name="connsiteY33" fmla="*/ 23149 h 1111169"/>
                  <a:gd name="connsiteX34" fmla="*/ 46299 w 891251"/>
                  <a:gd name="connsiteY34" fmla="*/ 11574 h 1111169"/>
                  <a:gd name="connsiteX35" fmla="*/ 208345 w 891251"/>
                  <a:gd name="connsiteY35" fmla="*/ 0 h 1111169"/>
                  <a:gd name="connsiteX36" fmla="*/ 486137 w 891251"/>
                  <a:gd name="connsiteY36" fmla="*/ 11574 h 1111169"/>
                  <a:gd name="connsiteX37" fmla="*/ 613458 w 891251"/>
                  <a:gd name="connsiteY37" fmla="*/ 46298 h 1111169"/>
                  <a:gd name="connsiteX38" fmla="*/ 659757 w 891251"/>
                  <a:gd name="connsiteY38" fmla="*/ 57873 h 1111169"/>
                  <a:gd name="connsiteX39" fmla="*/ 844952 w 891251"/>
                  <a:gd name="connsiteY39" fmla="*/ 23149 h 1111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91251" h="1111169">
                    <a:moveTo>
                      <a:pt x="844952" y="23149"/>
                    </a:moveTo>
                    <a:cubicBezTo>
                      <a:pt x="873889" y="40511"/>
                      <a:pt x="839139" y="115945"/>
                      <a:pt x="833377" y="162045"/>
                    </a:cubicBezTo>
                    <a:cubicBezTo>
                      <a:pt x="831404" y="177830"/>
                      <a:pt x="821803" y="192436"/>
                      <a:pt x="821803" y="208344"/>
                    </a:cubicBezTo>
                    <a:cubicBezTo>
                      <a:pt x="821803" y="248245"/>
                      <a:pt x="835421" y="345885"/>
                      <a:pt x="844952" y="393539"/>
                    </a:cubicBezTo>
                    <a:cubicBezTo>
                      <a:pt x="853698" y="437268"/>
                      <a:pt x="864914" y="465000"/>
                      <a:pt x="879676" y="509286"/>
                    </a:cubicBezTo>
                    <a:lnTo>
                      <a:pt x="891251" y="544010"/>
                    </a:lnTo>
                    <a:cubicBezTo>
                      <a:pt x="887393" y="567159"/>
                      <a:pt x="887097" y="591194"/>
                      <a:pt x="879676" y="613458"/>
                    </a:cubicBezTo>
                    <a:cubicBezTo>
                      <a:pt x="867049" y="651340"/>
                      <a:pt x="849864" y="648883"/>
                      <a:pt x="821803" y="671331"/>
                    </a:cubicBezTo>
                    <a:cubicBezTo>
                      <a:pt x="764529" y="717150"/>
                      <a:pt x="835666" y="669043"/>
                      <a:pt x="775504" y="729205"/>
                    </a:cubicBezTo>
                    <a:cubicBezTo>
                      <a:pt x="765667" y="739042"/>
                      <a:pt x="752355" y="744638"/>
                      <a:pt x="740780" y="752354"/>
                    </a:cubicBezTo>
                    <a:cubicBezTo>
                      <a:pt x="733064" y="763929"/>
                      <a:pt x="727468" y="777241"/>
                      <a:pt x="717631" y="787078"/>
                    </a:cubicBezTo>
                    <a:cubicBezTo>
                      <a:pt x="707794" y="796915"/>
                      <a:pt x="693770" y="801537"/>
                      <a:pt x="682907" y="810227"/>
                    </a:cubicBezTo>
                    <a:cubicBezTo>
                      <a:pt x="674385" y="817044"/>
                      <a:pt x="667474" y="825660"/>
                      <a:pt x="659757" y="833377"/>
                    </a:cubicBezTo>
                    <a:lnTo>
                      <a:pt x="625033" y="937549"/>
                    </a:lnTo>
                    <a:cubicBezTo>
                      <a:pt x="621175" y="949124"/>
                      <a:pt x="615851" y="960309"/>
                      <a:pt x="613458" y="972273"/>
                    </a:cubicBezTo>
                    <a:cubicBezTo>
                      <a:pt x="609600" y="991564"/>
                      <a:pt x="606152" y="1010941"/>
                      <a:pt x="601884" y="1030146"/>
                    </a:cubicBezTo>
                    <a:cubicBezTo>
                      <a:pt x="598433" y="1045675"/>
                      <a:pt x="602387" y="1066092"/>
                      <a:pt x="590309" y="1076445"/>
                    </a:cubicBezTo>
                    <a:cubicBezTo>
                      <a:pt x="571782" y="1092325"/>
                      <a:pt x="544010" y="1091879"/>
                      <a:pt x="520861" y="1099595"/>
                    </a:cubicBezTo>
                    <a:lnTo>
                      <a:pt x="486137" y="1111169"/>
                    </a:lnTo>
                    <a:cubicBezTo>
                      <a:pt x="419742" y="1089039"/>
                      <a:pt x="479107" y="1114578"/>
                      <a:pt x="428264" y="1076445"/>
                    </a:cubicBezTo>
                    <a:cubicBezTo>
                      <a:pt x="406006" y="1059751"/>
                      <a:pt x="358815" y="1030146"/>
                      <a:pt x="358815" y="1030146"/>
                    </a:cubicBezTo>
                    <a:cubicBezTo>
                      <a:pt x="306464" y="951618"/>
                      <a:pt x="332190" y="980371"/>
                      <a:pt x="289367" y="937549"/>
                    </a:cubicBezTo>
                    <a:cubicBezTo>
                      <a:pt x="261848" y="854987"/>
                      <a:pt x="300869" y="954800"/>
                      <a:pt x="243069" y="868101"/>
                    </a:cubicBezTo>
                    <a:cubicBezTo>
                      <a:pt x="207793" y="815188"/>
                      <a:pt x="262911" y="843850"/>
                      <a:pt x="196770" y="821802"/>
                    </a:cubicBezTo>
                    <a:cubicBezTo>
                      <a:pt x="189053" y="814086"/>
                      <a:pt x="180437" y="807174"/>
                      <a:pt x="173620" y="798653"/>
                    </a:cubicBezTo>
                    <a:cubicBezTo>
                      <a:pt x="146883" y="765232"/>
                      <a:pt x="158373" y="765620"/>
                      <a:pt x="127322" y="740779"/>
                    </a:cubicBezTo>
                    <a:cubicBezTo>
                      <a:pt x="116459" y="732089"/>
                      <a:pt x="103461" y="726320"/>
                      <a:pt x="92598" y="717630"/>
                    </a:cubicBezTo>
                    <a:cubicBezTo>
                      <a:pt x="84076" y="710813"/>
                      <a:pt x="78528" y="700534"/>
                      <a:pt x="69448" y="694481"/>
                    </a:cubicBezTo>
                    <a:cubicBezTo>
                      <a:pt x="-14641" y="638421"/>
                      <a:pt x="53079" y="701259"/>
                      <a:pt x="0" y="648182"/>
                    </a:cubicBezTo>
                    <a:cubicBezTo>
                      <a:pt x="7765" y="555006"/>
                      <a:pt x="2064" y="533275"/>
                      <a:pt x="23150" y="462987"/>
                    </a:cubicBezTo>
                    <a:cubicBezTo>
                      <a:pt x="30162" y="439615"/>
                      <a:pt x="46299" y="393539"/>
                      <a:pt x="46299" y="393539"/>
                    </a:cubicBezTo>
                    <a:cubicBezTo>
                      <a:pt x="38691" y="294636"/>
                      <a:pt x="45284" y="270549"/>
                      <a:pt x="23150" y="196769"/>
                    </a:cubicBezTo>
                    <a:cubicBezTo>
                      <a:pt x="16138" y="173396"/>
                      <a:pt x="0" y="127321"/>
                      <a:pt x="0" y="127321"/>
                    </a:cubicBezTo>
                    <a:cubicBezTo>
                      <a:pt x="3858" y="92597"/>
                      <a:pt x="-1401" y="55588"/>
                      <a:pt x="11575" y="23149"/>
                    </a:cubicBezTo>
                    <a:cubicBezTo>
                      <a:pt x="16106" y="11821"/>
                      <a:pt x="34182" y="13000"/>
                      <a:pt x="46299" y="11574"/>
                    </a:cubicBezTo>
                    <a:cubicBezTo>
                      <a:pt x="100081" y="5247"/>
                      <a:pt x="154330" y="3858"/>
                      <a:pt x="208345" y="0"/>
                    </a:cubicBezTo>
                    <a:cubicBezTo>
                      <a:pt x="300942" y="3858"/>
                      <a:pt x="393679" y="5198"/>
                      <a:pt x="486137" y="11574"/>
                    </a:cubicBezTo>
                    <a:cubicBezTo>
                      <a:pt x="541423" y="15387"/>
                      <a:pt x="558234" y="32492"/>
                      <a:pt x="613458" y="46298"/>
                    </a:cubicBezTo>
                    <a:cubicBezTo>
                      <a:pt x="628891" y="50156"/>
                      <a:pt x="643874" y="56991"/>
                      <a:pt x="659757" y="57873"/>
                    </a:cubicBezTo>
                    <a:cubicBezTo>
                      <a:pt x="713689" y="60869"/>
                      <a:pt x="816015" y="5787"/>
                      <a:pt x="844952" y="23149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19202A40-A7AF-409C-A243-0619C5B4D642}"/>
                </a:ext>
              </a:extLst>
            </p:cNvPr>
            <p:cNvGrpSpPr/>
            <p:nvPr/>
          </p:nvGrpSpPr>
          <p:grpSpPr>
            <a:xfrm>
              <a:off x="6369457" y="2986259"/>
              <a:ext cx="579170" cy="524301"/>
              <a:chOff x="1114379" y="1338865"/>
              <a:chExt cx="579170" cy="524301"/>
            </a:xfrm>
          </p:grpSpPr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4D889C7-F22E-494C-802D-1B435A92DAC9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0" name="Picture 209">
                <a:extLst>
                  <a:ext uri="{FF2B5EF4-FFF2-40B4-BE49-F238E27FC236}">
                    <a16:creationId xmlns:a16="http://schemas.microsoft.com/office/drawing/2014/main" id="{69FFF071-ABC0-4E74-937C-0ACB89114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13" name="K in right thigh Group 90">
            <a:extLst>
              <a:ext uri="{FF2B5EF4-FFF2-40B4-BE49-F238E27FC236}">
                <a16:creationId xmlns:a16="http://schemas.microsoft.com/office/drawing/2014/main" id="{28F9387B-3570-4655-9ECC-DF61FBB682D4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4592620" y="198672"/>
            <a:chExt cx="6480000" cy="6480000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1940FCD6-0446-4D6D-B1A2-B3AD9BFB5E0E}"/>
                </a:ext>
              </a:extLst>
            </p:cNvPr>
            <p:cNvGrpSpPr/>
            <p:nvPr/>
          </p:nvGrpSpPr>
          <p:grpSpPr>
            <a:xfrm>
              <a:off x="4592620" y="198672"/>
              <a:ext cx="6480000" cy="6480000"/>
              <a:chOff x="3085090" y="189000"/>
              <a:chExt cx="6480000" cy="6480000"/>
            </a:xfrm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A5512AB2-7F80-4460-AA9D-C0D8CFC78C20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98D58AF7-C319-4C12-B2AA-68DAB4A78D4C}"/>
                  </a:ext>
                </a:extLst>
              </p:cNvPr>
              <p:cNvSpPr/>
              <p:nvPr/>
            </p:nvSpPr>
            <p:spPr>
              <a:xfrm>
                <a:off x="5435968" y="3579931"/>
                <a:ext cx="969633" cy="1145780"/>
              </a:xfrm>
              <a:custGeom>
                <a:avLst/>
                <a:gdLst>
                  <a:gd name="connsiteX0" fmla="*/ 509286 w 914400"/>
                  <a:gd name="connsiteY0" fmla="*/ 448 h 1031234"/>
                  <a:gd name="connsiteX1" fmla="*/ 601884 w 914400"/>
                  <a:gd name="connsiteY1" fmla="*/ 81471 h 1031234"/>
                  <a:gd name="connsiteX2" fmla="*/ 625033 w 914400"/>
                  <a:gd name="connsiteY2" fmla="*/ 116195 h 1031234"/>
                  <a:gd name="connsiteX3" fmla="*/ 682906 w 914400"/>
                  <a:gd name="connsiteY3" fmla="*/ 162494 h 1031234"/>
                  <a:gd name="connsiteX4" fmla="*/ 740780 w 914400"/>
                  <a:gd name="connsiteY4" fmla="*/ 231942 h 1031234"/>
                  <a:gd name="connsiteX5" fmla="*/ 775504 w 914400"/>
                  <a:gd name="connsiteY5" fmla="*/ 255091 h 1031234"/>
                  <a:gd name="connsiteX6" fmla="*/ 798653 w 914400"/>
                  <a:gd name="connsiteY6" fmla="*/ 278241 h 1031234"/>
                  <a:gd name="connsiteX7" fmla="*/ 833377 w 914400"/>
                  <a:gd name="connsiteY7" fmla="*/ 301390 h 1031234"/>
                  <a:gd name="connsiteX8" fmla="*/ 902825 w 914400"/>
                  <a:gd name="connsiteY8" fmla="*/ 382413 h 1031234"/>
                  <a:gd name="connsiteX9" fmla="*/ 914400 w 914400"/>
                  <a:gd name="connsiteY9" fmla="*/ 417137 h 1031234"/>
                  <a:gd name="connsiteX10" fmla="*/ 902825 w 914400"/>
                  <a:gd name="connsiteY10" fmla="*/ 475010 h 1031234"/>
                  <a:gd name="connsiteX11" fmla="*/ 879676 w 914400"/>
                  <a:gd name="connsiteY11" fmla="*/ 498160 h 1031234"/>
                  <a:gd name="connsiteX12" fmla="*/ 821803 w 914400"/>
                  <a:gd name="connsiteY12" fmla="*/ 544458 h 1031234"/>
                  <a:gd name="connsiteX13" fmla="*/ 763929 w 914400"/>
                  <a:gd name="connsiteY13" fmla="*/ 590757 h 1031234"/>
                  <a:gd name="connsiteX14" fmla="*/ 682906 w 914400"/>
                  <a:gd name="connsiteY14" fmla="*/ 648630 h 1031234"/>
                  <a:gd name="connsiteX15" fmla="*/ 625033 w 914400"/>
                  <a:gd name="connsiteY15" fmla="*/ 694929 h 1031234"/>
                  <a:gd name="connsiteX16" fmla="*/ 590309 w 914400"/>
                  <a:gd name="connsiteY16" fmla="*/ 706504 h 1031234"/>
                  <a:gd name="connsiteX17" fmla="*/ 544010 w 914400"/>
                  <a:gd name="connsiteY17" fmla="*/ 741228 h 1031234"/>
                  <a:gd name="connsiteX18" fmla="*/ 509286 w 914400"/>
                  <a:gd name="connsiteY18" fmla="*/ 752803 h 1031234"/>
                  <a:gd name="connsiteX19" fmla="*/ 474562 w 914400"/>
                  <a:gd name="connsiteY19" fmla="*/ 787527 h 1031234"/>
                  <a:gd name="connsiteX20" fmla="*/ 439838 w 914400"/>
                  <a:gd name="connsiteY20" fmla="*/ 810676 h 1031234"/>
                  <a:gd name="connsiteX21" fmla="*/ 405114 w 914400"/>
                  <a:gd name="connsiteY21" fmla="*/ 845400 h 1031234"/>
                  <a:gd name="connsiteX22" fmla="*/ 370390 w 914400"/>
                  <a:gd name="connsiteY22" fmla="*/ 868549 h 1031234"/>
                  <a:gd name="connsiteX23" fmla="*/ 347241 w 914400"/>
                  <a:gd name="connsiteY23" fmla="*/ 891699 h 1031234"/>
                  <a:gd name="connsiteX24" fmla="*/ 312517 w 914400"/>
                  <a:gd name="connsiteY24" fmla="*/ 903274 h 1031234"/>
                  <a:gd name="connsiteX25" fmla="*/ 300942 w 914400"/>
                  <a:gd name="connsiteY25" fmla="*/ 984296 h 1031234"/>
                  <a:gd name="connsiteX26" fmla="*/ 289367 w 914400"/>
                  <a:gd name="connsiteY26" fmla="*/ 1030595 h 1031234"/>
                  <a:gd name="connsiteX27" fmla="*/ 243069 w 914400"/>
                  <a:gd name="connsiteY27" fmla="*/ 961147 h 1031234"/>
                  <a:gd name="connsiteX28" fmla="*/ 208344 w 914400"/>
                  <a:gd name="connsiteY28" fmla="*/ 937998 h 1031234"/>
                  <a:gd name="connsiteX29" fmla="*/ 0 w 914400"/>
                  <a:gd name="connsiteY29" fmla="*/ 903274 h 1031234"/>
                  <a:gd name="connsiteX30" fmla="*/ 46299 w 914400"/>
                  <a:gd name="connsiteY30" fmla="*/ 833825 h 1031234"/>
                  <a:gd name="connsiteX31" fmla="*/ 69448 w 914400"/>
                  <a:gd name="connsiteY31" fmla="*/ 799101 h 1031234"/>
                  <a:gd name="connsiteX32" fmla="*/ 127322 w 914400"/>
                  <a:gd name="connsiteY32" fmla="*/ 741228 h 1031234"/>
                  <a:gd name="connsiteX33" fmla="*/ 150471 w 914400"/>
                  <a:gd name="connsiteY33" fmla="*/ 694929 h 1031234"/>
                  <a:gd name="connsiteX34" fmla="*/ 173620 w 914400"/>
                  <a:gd name="connsiteY34" fmla="*/ 660205 h 1031234"/>
                  <a:gd name="connsiteX35" fmla="*/ 196770 w 914400"/>
                  <a:gd name="connsiteY35" fmla="*/ 590757 h 1031234"/>
                  <a:gd name="connsiteX36" fmla="*/ 219919 w 914400"/>
                  <a:gd name="connsiteY36" fmla="*/ 556033 h 1031234"/>
                  <a:gd name="connsiteX37" fmla="*/ 243069 w 914400"/>
                  <a:gd name="connsiteY37" fmla="*/ 475010 h 1031234"/>
                  <a:gd name="connsiteX38" fmla="*/ 254643 w 914400"/>
                  <a:gd name="connsiteY38" fmla="*/ 440286 h 1031234"/>
                  <a:gd name="connsiteX39" fmla="*/ 300942 w 914400"/>
                  <a:gd name="connsiteY39" fmla="*/ 231942 h 1031234"/>
                  <a:gd name="connsiteX40" fmla="*/ 324091 w 914400"/>
                  <a:gd name="connsiteY40" fmla="*/ 197218 h 1031234"/>
                  <a:gd name="connsiteX41" fmla="*/ 358815 w 914400"/>
                  <a:gd name="connsiteY41" fmla="*/ 139344 h 1031234"/>
                  <a:gd name="connsiteX42" fmla="*/ 370390 w 914400"/>
                  <a:gd name="connsiteY42" fmla="*/ 104620 h 1031234"/>
                  <a:gd name="connsiteX43" fmla="*/ 439838 w 914400"/>
                  <a:gd name="connsiteY43" fmla="*/ 46747 h 1031234"/>
                  <a:gd name="connsiteX44" fmla="*/ 509286 w 914400"/>
                  <a:gd name="connsiteY44" fmla="*/ 448 h 10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14400" h="1031234">
                    <a:moveTo>
                      <a:pt x="509286" y="448"/>
                    </a:moveTo>
                    <a:cubicBezTo>
                      <a:pt x="536294" y="6235"/>
                      <a:pt x="575788" y="50155"/>
                      <a:pt x="601884" y="81471"/>
                    </a:cubicBezTo>
                    <a:cubicBezTo>
                      <a:pt x="610790" y="92158"/>
                      <a:pt x="615196" y="106358"/>
                      <a:pt x="625033" y="116195"/>
                    </a:cubicBezTo>
                    <a:cubicBezTo>
                      <a:pt x="685202" y="176364"/>
                      <a:pt x="637083" y="105214"/>
                      <a:pt x="682906" y="162494"/>
                    </a:cubicBezTo>
                    <a:cubicBezTo>
                      <a:pt x="719322" y="208014"/>
                      <a:pt x="691294" y="190704"/>
                      <a:pt x="740780" y="231942"/>
                    </a:cubicBezTo>
                    <a:cubicBezTo>
                      <a:pt x="751467" y="240848"/>
                      <a:pt x="764641" y="246401"/>
                      <a:pt x="775504" y="255091"/>
                    </a:cubicBezTo>
                    <a:cubicBezTo>
                      <a:pt x="784025" y="261908"/>
                      <a:pt x="790132" y="271424"/>
                      <a:pt x="798653" y="278241"/>
                    </a:cubicBezTo>
                    <a:cubicBezTo>
                      <a:pt x="809516" y="286931"/>
                      <a:pt x="822815" y="292337"/>
                      <a:pt x="833377" y="301390"/>
                    </a:cubicBezTo>
                    <a:cubicBezTo>
                      <a:pt x="858297" y="322750"/>
                      <a:pt x="887466" y="351694"/>
                      <a:pt x="902825" y="382413"/>
                    </a:cubicBezTo>
                    <a:cubicBezTo>
                      <a:pt x="908281" y="393326"/>
                      <a:pt x="910542" y="405562"/>
                      <a:pt x="914400" y="417137"/>
                    </a:cubicBezTo>
                    <a:cubicBezTo>
                      <a:pt x="910542" y="436428"/>
                      <a:pt x="910575" y="456928"/>
                      <a:pt x="902825" y="475010"/>
                    </a:cubicBezTo>
                    <a:cubicBezTo>
                      <a:pt x="898526" y="485040"/>
                      <a:pt x="886493" y="489638"/>
                      <a:pt x="879676" y="498160"/>
                    </a:cubicBezTo>
                    <a:cubicBezTo>
                      <a:pt x="841601" y="545755"/>
                      <a:pt x="876879" y="526100"/>
                      <a:pt x="821803" y="544458"/>
                    </a:cubicBezTo>
                    <a:cubicBezTo>
                      <a:pt x="754452" y="611809"/>
                      <a:pt x="851537" y="517750"/>
                      <a:pt x="763929" y="590757"/>
                    </a:cubicBezTo>
                    <a:cubicBezTo>
                      <a:pt x="693542" y="649413"/>
                      <a:pt x="768578" y="605795"/>
                      <a:pt x="682906" y="648630"/>
                    </a:cubicBezTo>
                    <a:cubicBezTo>
                      <a:pt x="661373" y="670164"/>
                      <a:pt x="654238" y="680327"/>
                      <a:pt x="625033" y="694929"/>
                    </a:cubicBezTo>
                    <a:cubicBezTo>
                      <a:pt x="614120" y="700385"/>
                      <a:pt x="601884" y="702646"/>
                      <a:pt x="590309" y="706504"/>
                    </a:cubicBezTo>
                    <a:cubicBezTo>
                      <a:pt x="574876" y="718079"/>
                      <a:pt x="560759" y="731657"/>
                      <a:pt x="544010" y="741228"/>
                    </a:cubicBezTo>
                    <a:cubicBezTo>
                      <a:pt x="533417" y="747281"/>
                      <a:pt x="519438" y="746035"/>
                      <a:pt x="509286" y="752803"/>
                    </a:cubicBezTo>
                    <a:cubicBezTo>
                      <a:pt x="495666" y="761883"/>
                      <a:pt x="487137" y="777048"/>
                      <a:pt x="474562" y="787527"/>
                    </a:cubicBezTo>
                    <a:cubicBezTo>
                      <a:pt x="463875" y="796433"/>
                      <a:pt x="450525" y="801770"/>
                      <a:pt x="439838" y="810676"/>
                    </a:cubicBezTo>
                    <a:cubicBezTo>
                      <a:pt x="427263" y="821155"/>
                      <a:pt x="417689" y="834921"/>
                      <a:pt x="405114" y="845400"/>
                    </a:cubicBezTo>
                    <a:cubicBezTo>
                      <a:pt x="394427" y="854306"/>
                      <a:pt x="381253" y="859859"/>
                      <a:pt x="370390" y="868549"/>
                    </a:cubicBezTo>
                    <a:cubicBezTo>
                      <a:pt x="361869" y="875366"/>
                      <a:pt x="356599" y="886084"/>
                      <a:pt x="347241" y="891699"/>
                    </a:cubicBezTo>
                    <a:cubicBezTo>
                      <a:pt x="336779" y="897976"/>
                      <a:pt x="324092" y="899416"/>
                      <a:pt x="312517" y="903274"/>
                    </a:cubicBezTo>
                    <a:cubicBezTo>
                      <a:pt x="308659" y="930281"/>
                      <a:pt x="305822" y="957455"/>
                      <a:pt x="300942" y="984296"/>
                    </a:cubicBezTo>
                    <a:cubicBezTo>
                      <a:pt x="298096" y="999947"/>
                      <a:pt x="304137" y="1036503"/>
                      <a:pt x="289367" y="1030595"/>
                    </a:cubicBezTo>
                    <a:cubicBezTo>
                      <a:pt x="263535" y="1020262"/>
                      <a:pt x="266219" y="976579"/>
                      <a:pt x="243069" y="961147"/>
                    </a:cubicBezTo>
                    <a:cubicBezTo>
                      <a:pt x="231494" y="953431"/>
                      <a:pt x="221056" y="943648"/>
                      <a:pt x="208344" y="937998"/>
                    </a:cubicBezTo>
                    <a:cubicBezTo>
                      <a:pt x="129748" y="903066"/>
                      <a:pt x="96716" y="911333"/>
                      <a:pt x="0" y="903274"/>
                    </a:cubicBezTo>
                    <a:cubicBezTo>
                      <a:pt x="20342" y="842248"/>
                      <a:pt x="-1870" y="891628"/>
                      <a:pt x="46299" y="833825"/>
                    </a:cubicBezTo>
                    <a:cubicBezTo>
                      <a:pt x="55205" y="823138"/>
                      <a:pt x="60288" y="809570"/>
                      <a:pt x="69448" y="799101"/>
                    </a:cubicBezTo>
                    <a:cubicBezTo>
                      <a:pt x="87413" y="778569"/>
                      <a:pt x="127322" y="741228"/>
                      <a:pt x="127322" y="741228"/>
                    </a:cubicBezTo>
                    <a:cubicBezTo>
                      <a:pt x="135038" y="725795"/>
                      <a:pt x="141910" y="709910"/>
                      <a:pt x="150471" y="694929"/>
                    </a:cubicBezTo>
                    <a:cubicBezTo>
                      <a:pt x="157373" y="682851"/>
                      <a:pt x="167970" y="672917"/>
                      <a:pt x="173620" y="660205"/>
                    </a:cubicBezTo>
                    <a:cubicBezTo>
                      <a:pt x="183530" y="637907"/>
                      <a:pt x="183235" y="611060"/>
                      <a:pt x="196770" y="590757"/>
                    </a:cubicBezTo>
                    <a:cubicBezTo>
                      <a:pt x="204486" y="579182"/>
                      <a:pt x="213698" y="568475"/>
                      <a:pt x="219919" y="556033"/>
                    </a:cubicBezTo>
                    <a:cubicBezTo>
                      <a:pt x="229170" y="537531"/>
                      <a:pt x="238124" y="492318"/>
                      <a:pt x="243069" y="475010"/>
                    </a:cubicBezTo>
                    <a:cubicBezTo>
                      <a:pt x="246421" y="463279"/>
                      <a:pt x="252250" y="452250"/>
                      <a:pt x="254643" y="440286"/>
                    </a:cubicBezTo>
                    <a:cubicBezTo>
                      <a:pt x="258244" y="422282"/>
                      <a:pt x="275199" y="270557"/>
                      <a:pt x="300942" y="231942"/>
                    </a:cubicBezTo>
                    <a:cubicBezTo>
                      <a:pt x="308658" y="220367"/>
                      <a:pt x="317870" y="209660"/>
                      <a:pt x="324091" y="197218"/>
                    </a:cubicBezTo>
                    <a:cubicBezTo>
                      <a:pt x="354142" y="137115"/>
                      <a:pt x="313600" y="184561"/>
                      <a:pt x="358815" y="139344"/>
                    </a:cubicBezTo>
                    <a:cubicBezTo>
                      <a:pt x="362673" y="127769"/>
                      <a:pt x="363622" y="114772"/>
                      <a:pt x="370390" y="104620"/>
                    </a:cubicBezTo>
                    <a:cubicBezTo>
                      <a:pt x="393957" y="69270"/>
                      <a:pt x="409335" y="71149"/>
                      <a:pt x="439838" y="46747"/>
                    </a:cubicBezTo>
                    <a:cubicBezTo>
                      <a:pt x="439855" y="46733"/>
                      <a:pt x="482278" y="-5339"/>
                      <a:pt x="509286" y="448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37E59A5C-61A0-4ABE-986C-31AFCCBFCCF5}"/>
                </a:ext>
              </a:extLst>
            </p:cNvPr>
            <p:cNvGrpSpPr/>
            <p:nvPr/>
          </p:nvGrpSpPr>
          <p:grpSpPr>
            <a:xfrm>
              <a:off x="7314889" y="3805197"/>
              <a:ext cx="579170" cy="524301"/>
              <a:chOff x="1114379" y="1338865"/>
              <a:chExt cx="579170" cy="524301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329F989B-1CFA-41D2-91AF-0B2CD430C0CA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7" name="Picture 216">
                <a:extLst>
                  <a:ext uri="{FF2B5EF4-FFF2-40B4-BE49-F238E27FC236}">
                    <a16:creationId xmlns:a16="http://schemas.microsoft.com/office/drawing/2014/main" id="{D14B15D8-0ADF-49F3-B001-A4CE3E239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20" name="K in right leg Group 91">
            <a:extLst>
              <a:ext uri="{FF2B5EF4-FFF2-40B4-BE49-F238E27FC236}">
                <a16:creationId xmlns:a16="http://schemas.microsoft.com/office/drawing/2014/main" id="{D8D682AF-3933-430F-9B40-216B19D3A684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2609775" y="632443"/>
            <a:chExt cx="6480000" cy="6480000"/>
          </a:xfrm>
        </p:grpSpPr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87ACCE6D-C491-40A5-A05F-64D2696B1918}"/>
                </a:ext>
              </a:extLst>
            </p:cNvPr>
            <p:cNvGrpSpPr/>
            <p:nvPr/>
          </p:nvGrpSpPr>
          <p:grpSpPr>
            <a:xfrm>
              <a:off x="2609775" y="632443"/>
              <a:ext cx="6480000" cy="6480000"/>
              <a:chOff x="3085090" y="189000"/>
              <a:chExt cx="6480000" cy="6480000"/>
            </a:xfrm>
          </p:grpSpPr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AEC7F8D3-5D36-4E45-B3A5-38E76DB42044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289F7A12-6A1F-45DB-886D-4AE70F28AB03}"/>
                  </a:ext>
                </a:extLst>
              </p:cNvPr>
              <p:cNvSpPr/>
              <p:nvPr/>
            </p:nvSpPr>
            <p:spPr>
              <a:xfrm>
                <a:off x="4500897" y="4502552"/>
                <a:ext cx="1266251" cy="1365813"/>
              </a:xfrm>
              <a:custGeom>
                <a:avLst/>
                <a:gdLst>
                  <a:gd name="connsiteX0" fmla="*/ 965309 w 1266251"/>
                  <a:gd name="connsiteY0" fmla="*/ 0 h 1365813"/>
                  <a:gd name="connsiteX1" fmla="*/ 1000033 w 1266251"/>
                  <a:gd name="connsiteY1" fmla="*/ 57873 h 1365813"/>
                  <a:gd name="connsiteX2" fmla="*/ 1034757 w 1266251"/>
                  <a:gd name="connsiteY2" fmla="*/ 69448 h 1365813"/>
                  <a:gd name="connsiteX3" fmla="*/ 1092630 w 1266251"/>
                  <a:gd name="connsiteY3" fmla="*/ 104172 h 1365813"/>
                  <a:gd name="connsiteX4" fmla="*/ 1254676 w 1266251"/>
                  <a:gd name="connsiteY4" fmla="*/ 127321 h 1365813"/>
                  <a:gd name="connsiteX5" fmla="*/ 1266251 w 1266251"/>
                  <a:gd name="connsiteY5" fmla="*/ 162045 h 1365813"/>
                  <a:gd name="connsiteX6" fmla="*/ 1243101 w 1266251"/>
                  <a:gd name="connsiteY6" fmla="*/ 289367 h 1365813"/>
                  <a:gd name="connsiteX7" fmla="*/ 1219952 w 1266251"/>
                  <a:gd name="connsiteY7" fmla="*/ 324091 h 1365813"/>
                  <a:gd name="connsiteX8" fmla="*/ 1208377 w 1266251"/>
                  <a:gd name="connsiteY8" fmla="*/ 358815 h 1365813"/>
                  <a:gd name="connsiteX9" fmla="*/ 1173653 w 1266251"/>
                  <a:gd name="connsiteY9" fmla="*/ 381964 h 1365813"/>
                  <a:gd name="connsiteX10" fmla="*/ 1127354 w 1266251"/>
                  <a:gd name="connsiteY10" fmla="*/ 428263 h 1365813"/>
                  <a:gd name="connsiteX11" fmla="*/ 1104205 w 1266251"/>
                  <a:gd name="connsiteY11" fmla="*/ 451413 h 1365813"/>
                  <a:gd name="connsiteX12" fmla="*/ 1000033 w 1266251"/>
                  <a:gd name="connsiteY12" fmla="*/ 486137 h 1365813"/>
                  <a:gd name="connsiteX13" fmla="*/ 965309 w 1266251"/>
                  <a:gd name="connsiteY13" fmla="*/ 497711 h 1365813"/>
                  <a:gd name="connsiteX14" fmla="*/ 942159 w 1266251"/>
                  <a:gd name="connsiteY14" fmla="*/ 520861 h 1365813"/>
                  <a:gd name="connsiteX15" fmla="*/ 872711 w 1266251"/>
                  <a:gd name="connsiteY15" fmla="*/ 567159 h 1365813"/>
                  <a:gd name="connsiteX16" fmla="*/ 849562 w 1266251"/>
                  <a:gd name="connsiteY16" fmla="*/ 590309 h 1365813"/>
                  <a:gd name="connsiteX17" fmla="*/ 837987 w 1266251"/>
                  <a:gd name="connsiteY17" fmla="*/ 625033 h 1365813"/>
                  <a:gd name="connsiteX18" fmla="*/ 803263 w 1266251"/>
                  <a:gd name="connsiteY18" fmla="*/ 648182 h 1365813"/>
                  <a:gd name="connsiteX19" fmla="*/ 780114 w 1266251"/>
                  <a:gd name="connsiteY19" fmla="*/ 671332 h 1365813"/>
                  <a:gd name="connsiteX20" fmla="*/ 733815 w 1266251"/>
                  <a:gd name="connsiteY20" fmla="*/ 717630 h 1365813"/>
                  <a:gd name="connsiteX21" fmla="*/ 687516 w 1266251"/>
                  <a:gd name="connsiteY21" fmla="*/ 763929 h 1365813"/>
                  <a:gd name="connsiteX22" fmla="*/ 664367 w 1266251"/>
                  <a:gd name="connsiteY22" fmla="*/ 798653 h 1365813"/>
                  <a:gd name="connsiteX23" fmla="*/ 629643 w 1266251"/>
                  <a:gd name="connsiteY23" fmla="*/ 833377 h 1365813"/>
                  <a:gd name="connsiteX24" fmla="*/ 618068 w 1266251"/>
                  <a:gd name="connsiteY24" fmla="*/ 868101 h 1365813"/>
                  <a:gd name="connsiteX25" fmla="*/ 629643 w 1266251"/>
                  <a:gd name="connsiteY25" fmla="*/ 1041721 h 1365813"/>
                  <a:gd name="connsiteX26" fmla="*/ 456023 w 1266251"/>
                  <a:gd name="connsiteY26" fmla="*/ 1053296 h 1365813"/>
                  <a:gd name="connsiteX27" fmla="*/ 375000 w 1266251"/>
                  <a:gd name="connsiteY27" fmla="*/ 1076445 h 1365813"/>
                  <a:gd name="connsiteX28" fmla="*/ 270828 w 1266251"/>
                  <a:gd name="connsiteY28" fmla="*/ 1169043 h 1365813"/>
                  <a:gd name="connsiteX29" fmla="*/ 247678 w 1266251"/>
                  <a:gd name="connsiteY29" fmla="*/ 1192192 h 1365813"/>
                  <a:gd name="connsiteX30" fmla="*/ 201380 w 1266251"/>
                  <a:gd name="connsiteY30" fmla="*/ 1250066 h 1365813"/>
                  <a:gd name="connsiteX31" fmla="*/ 155081 w 1266251"/>
                  <a:gd name="connsiteY31" fmla="*/ 1307939 h 1365813"/>
                  <a:gd name="connsiteX32" fmla="*/ 62484 w 1266251"/>
                  <a:gd name="connsiteY32" fmla="*/ 1365813 h 1365813"/>
                  <a:gd name="connsiteX33" fmla="*/ 4610 w 1266251"/>
                  <a:gd name="connsiteY33" fmla="*/ 1354238 h 1365813"/>
                  <a:gd name="connsiteX34" fmla="*/ 16185 w 1266251"/>
                  <a:gd name="connsiteY34" fmla="*/ 1238491 h 1365813"/>
                  <a:gd name="connsiteX35" fmla="*/ 74058 w 1266251"/>
                  <a:gd name="connsiteY35" fmla="*/ 1134319 h 1365813"/>
                  <a:gd name="connsiteX36" fmla="*/ 120357 w 1266251"/>
                  <a:gd name="connsiteY36" fmla="*/ 1088020 h 1365813"/>
                  <a:gd name="connsiteX37" fmla="*/ 166656 w 1266251"/>
                  <a:gd name="connsiteY37" fmla="*/ 1018572 h 1365813"/>
                  <a:gd name="connsiteX38" fmla="*/ 178230 w 1266251"/>
                  <a:gd name="connsiteY38" fmla="*/ 983848 h 1365813"/>
                  <a:gd name="connsiteX39" fmla="*/ 259253 w 1266251"/>
                  <a:gd name="connsiteY39" fmla="*/ 925975 h 1365813"/>
                  <a:gd name="connsiteX40" fmla="*/ 305552 w 1266251"/>
                  <a:gd name="connsiteY40" fmla="*/ 868101 h 1365813"/>
                  <a:gd name="connsiteX41" fmla="*/ 328701 w 1266251"/>
                  <a:gd name="connsiteY41" fmla="*/ 798653 h 1365813"/>
                  <a:gd name="connsiteX42" fmla="*/ 340276 w 1266251"/>
                  <a:gd name="connsiteY42" fmla="*/ 763929 h 1365813"/>
                  <a:gd name="connsiteX43" fmla="*/ 363425 w 1266251"/>
                  <a:gd name="connsiteY43" fmla="*/ 729205 h 1365813"/>
                  <a:gd name="connsiteX44" fmla="*/ 409724 w 1266251"/>
                  <a:gd name="connsiteY44" fmla="*/ 682906 h 1365813"/>
                  <a:gd name="connsiteX45" fmla="*/ 456023 w 1266251"/>
                  <a:gd name="connsiteY45" fmla="*/ 613458 h 1365813"/>
                  <a:gd name="connsiteX46" fmla="*/ 513896 w 1266251"/>
                  <a:gd name="connsiteY46" fmla="*/ 532435 h 1365813"/>
                  <a:gd name="connsiteX47" fmla="*/ 537046 w 1266251"/>
                  <a:gd name="connsiteY47" fmla="*/ 509286 h 1365813"/>
                  <a:gd name="connsiteX48" fmla="*/ 606494 w 1266251"/>
                  <a:gd name="connsiteY48" fmla="*/ 474562 h 1365813"/>
                  <a:gd name="connsiteX49" fmla="*/ 664367 w 1266251"/>
                  <a:gd name="connsiteY49" fmla="*/ 405114 h 1365813"/>
                  <a:gd name="connsiteX50" fmla="*/ 687516 w 1266251"/>
                  <a:gd name="connsiteY50" fmla="*/ 381964 h 1365813"/>
                  <a:gd name="connsiteX51" fmla="*/ 733815 w 1266251"/>
                  <a:gd name="connsiteY51" fmla="*/ 312516 h 1365813"/>
                  <a:gd name="connsiteX52" fmla="*/ 780114 w 1266251"/>
                  <a:gd name="connsiteY52" fmla="*/ 243068 h 1365813"/>
                  <a:gd name="connsiteX53" fmla="*/ 826413 w 1266251"/>
                  <a:gd name="connsiteY53" fmla="*/ 185195 h 1365813"/>
                  <a:gd name="connsiteX54" fmla="*/ 849562 w 1266251"/>
                  <a:gd name="connsiteY54" fmla="*/ 150471 h 1365813"/>
                  <a:gd name="connsiteX55" fmla="*/ 872711 w 1266251"/>
                  <a:gd name="connsiteY55" fmla="*/ 127321 h 1365813"/>
                  <a:gd name="connsiteX56" fmla="*/ 919010 w 1266251"/>
                  <a:gd name="connsiteY56" fmla="*/ 57873 h 1365813"/>
                  <a:gd name="connsiteX57" fmla="*/ 942159 w 1266251"/>
                  <a:gd name="connsiteY57" fmla="*/ 23149 h 1365813"/>
                  <a:gd name="connsiteX58" fmla="*/ 965309 w 1266251"/>
                  <a:gd name="connsiteY58" fmla="*/ 0 h 13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266251" h="1365813">
                    <a:moveTo>
                      <a:pt x="965309" y="0"/>
                    </a:moveTo>
                    <a:cubicBezTo>
                      <a:pt x="976884" y="19291"/>
                      <a:pt x="984125" y="41965"/>
                      <a:pt x="1000033" y="57873"/>
                    </a:cubicBezTo>
                    <a:cubicBezTo>
                      <a:pt x="1008660" y="66500"/>
                      <a:pt x="1023844" y="63992"/>
                      <a:pt x="1034757" y="69448"/>
                    </a:cubicBezTo>
                    <a:cubicBezTo>
                      <a:pt x="1054879" y="79509"/>
                      <a:pt x="1072508" y="94111"/>
                      <a:pt x="1092630" y="104172"/>
                    </a:cubicBezTo>
                    <a:cubicBezTo>
                      <a:pt x="1137167" y="126440"/>
                      <a:pt x="1222141" y="124363"/>
                      <a:pt x="1254676" y="127321"/>
                    </a:cubicBezTo>
                    <a:cubicBezTo>
                      <a:pt x="1258534" y="138896"/>
                      <a:pt x="1266251" y="149844"/>
                      <a:pt x="1266251" y="162045"/>
                    </a:cubicBezTo>
                    <a:cubicBezTo>
                      <a:pt x="1266251" y="174563"/>
                      <a:pt x="1253232" y="265728"/>
                      <a:pt x="1243101" y="289367"/>
                    </a:cubicBezTo>
                    <a:cubicBezTo>
                      <a:pt x="1237621" y="302153"/>
                      <a:pt x="1226173" y="311649"/>
                      <a:pt x="1219952" y="324091"/>
                    </a:cubicBezTo>
                    <a:cubicBezTo>
                      <a:pt x="1214496" y="335004"/>
                      <a:pt x="1215999" y="349288"/>
                      <a:pt x="1208377" y="358815"/>
                    </a:cubicBezTo>
                    <a:cubicBezTo>
                      <a:pt x="1199687" y="369678"/>
                      <a:pt x="1184215" y="372911"/>
                      <a:pt x="1173653" y="381964"/>
                    </a:cubicBezTo>
                    <a:cubicBezTo>
                      <a:pt x="1157082" y="396168"/>
                      <a:pt x="1142787" y="412830"/>
                      <a:pt x="1127354" y="428263"/>
                    </a:cubicBezTo>
                    <a:cubicBezTo>
                      <a:pt x="1119638" y="435980"/>
                      <a:pt x="1114558" y="447962"/>
                      <a:pt x="1104205" y="451413"/>
                    </a:cubicBezTo>
                    <a:lnTo>
                      <a:pt x="1000033" y="486137"/>
                    </a:lnTo>
                    <a:lnTo>
                      <a:pt x="965309" y="497711"/>
                    </a:lnTo>
                    <a:cubicBezTo>
                      <a:pt x="957592" y="505428"/>
                      <a:pt x="950889" y="514313"/>
                      <a:pt x="942159" y="520861"/>
                    </a:cubicBezTo>
                    <a:cubicBezTo>
                      <a:pt x="919901" y="537554"/>
                      <a:pt x="892384" y="547486"/>
                      <a:pt x="872711" y="567159"/>
                    </a:cubicBezTo>
                    <a:lnTo>
                      <a:pt x="849562" y="590309"/>
                    </a:lnTo>
                    <a:cubicBezTo>
                      <a:pt x="845704" y="601884"/>
                      <a:pt x="845609" y="615506"/>
                      <a:pt x="837987" y="625033"/>
                    </a:cubicBezTo>
                    <a:cubicBezTo>
                      <a:pt x="829297" y="635896"/>
                      <a:pt x="814126" y="639492"/>
                      <a:pt x="803263" y="648182"/>
                    </a:cubicBezTo>
                    <a:cubicBezTo>
                      <a:pt x="794742" y="654999"/>
                      <a:pt x="787830" y="663615"/>
                      <a:pt x="780114" y="671332"/>
                    </a:cubicBezTo>
                    <a:cubicBezTo>
                      <a:pt x="749247" y="763930"/>
                      <a:pt x="795547" y="655899"/>
                      <a:pt x="733815" y="717630"/>
                    </a:cubicBezTo>
                    <a:cubicBezTo>
                      <a:pt x="672081" y="779363"/>
                      <a:pt x="780115" y="733062"/>
                      <a:pt x="687516" y="763929"/>
                    </a:cubicBezTo>
                    <a:cubicBezTo>
                      <a:pt x="679800" y="775504"/>
                      <a:pt x="673273" y="787966"/>
                      <a:pt x="664367" y="798653"/>
                    </a:cubicBezTo>
                    <a:cubicBezTo>
                      <a:pt x="653888" y="811228"/>
                      <a:pt x="638723" y="819757"/>
                      <a:pt x="629643" y="833377"/>
                    </a:cubicBezTo>
                    <a:cubicBezTo>
                      <a:pt x="622875" y="843529"/>
                      <a:pt x="621926" y="856526"/>
                      <a:pt x="618068" y="868101"/>
                    </a:cubicBezTo>
                    <a:cubicBezTo>
                      <a:pt x="629241" y="901618"/>
                      <a:pt x="676881" y="1012197"/>
                      <a:pt x="629643" y="1041721"/>
                    </a:cubicBezTo>
                    <a:cubicBezTo>
                      <a:pt x="580458" y="1072462"/>
                      <a:pt x="513896" y="1049438"/>
                      <a:pt x="456023" y="1053296"/>
                    </a:cubicBezTo>
                    <a:cubicBezTo>
                      <a:pt x="441195" y="1057003"/>
                      <a:pt x="391601" y="1068145"/>
                      <a:pt x="375000" y="1076445"/>
                    </a:cubicBezTo>
                    <a:cubicBezTo>
                      <a:pt x="333693" y="1097098"/>
                      <a:pt x="301500" y="1138371"/>
                      <a:pt x="270828" y="1169043"/>
                    </a:cubicBezTo>
                    <a:cubicBezTo>
                      <a:pt x="263111" y="1176759"/>
                      <a:pt x="253731" y="1183112"/>
                      <a:pt x="247678" y="1192192"/>
                    </a:cubicBezTo>
                    <a:cubicBezTo>
                      <a:pt x="218476" y="1235996"/>
                      <a:pt x="234365" y="1217079"/>
                      <a:pt x="201380" y="1250066"/>
                    </a:cubicBezTo>
                    <a:cubicBezTo>
                      <a:pt x="181907" y="1308483"/>
                      <a:pt x="203946" y="1266055"/>
                      <a:pt x="155081" y="1307939"/>
                    </a:cubicBezTo>
                    <a:cubicBezTo>
                      <a:pt x="83992" y="1368872"/>
                      <a:pt x="139825" y="1346477"/>
                      <a:pt x="62484" y="1365813"/>
                    </a:cubicBezTo>
                    <a:cubicBezTo>
                      <a:pt x="43193" y="1361955"/>
                      <a:pt x="11333" y="1372727"/>
                      <a:pt x="4610" y="1354238"/>
                    </a:cubicBezTo>
                    <a:cubicBezTo>
                      <a:pt x="-8641" y="1317798"/>
                      <a:pt x="10289" y="1276815"/>
                      <a:pt x="16185" y="1238491"/>
                    </a:cubicBezTo>
                    <a:cubicBezTo>
                      <a:pt x="21478" y="1204087"/>
                      <a:pt x="55376" y="1153001"/>
                      <a:pt x="74058" y="1134319"/>
                    </a:cubicBezTo>
                    <a:cubicBezTo>
                      <a:pt x="89491" y="1118886"/>
                      <a:pt x="108250" y="1106180"/>
                      <a:pt x="120357" y="1088020"/>
                    </a:cubicBezTo>
                    <a:lnTo>
                      <a:pt x="166656" y="1018572"/>
                    </a:lnTo>
                    <a:cubicBezTo>
                      <a:pt x="170514" y="1006997"/>
                      <a:pt x="171139" y="993776"/>
                      <a:pt x="178230" y="983848"/>
                    </a:cubicBezTo>
                    <a:cubicBezTo>
                      <a:pt x="212559" y="935787"/>
                      <a:pt x="215337" y="940613"/>
                      <a:pt x="259253" y="925975"/>
                    </a:cubicBezTo>
                    <a:cubicBezTo>
                      <a:pt x="278494" y="906734"/>
                      <a:pt x="293871" y="894384"/>
                      <a:pt x="305552" y="868101"/>
                    </a:cubicBezTo>
                    <a:cubicBezTo>
                      <a:pt x="315462" y="845803"/>
                      <a:pt x="320985" y="821802"/>
                      <a:pt x="328701" y="798653"/>
                    </a:cubicBezTo>
                    <a:cubicBezTo>
                      <a:pt x="332559" y="787078"/>
                      <a:pt x="333508" y="774081"/>
                      <a:pt x="340276" y="763929"/>
                    </a:cubicBezTo>
                    <a:cubicBezTo>
                      <a:pt x="347992" y="752354"/>
                      <a:pt x="354372" y="739767"/>
                      <a:pt x="363425" y="729205"/>
                    </a:cubicBezTo>
                    <a:cubicBezTo>
                      <a:pt x="377629" y="712634"/>
                      <a:pt x="397617" y="701066"/>
                      <a:pt x="409724" y="682906"/>
                    </a:cubicBezTo>
                    <a:lnTo>
                      <a:pt x="456023" y="613458"/>
                    </a:lnTo>
                    <a:cubicBezTo>
                      <a:pt x="474498" y="558029"/>
                      <a:pt x="458970" y="587360"/>
                      <a:pt x="513896" y="532435"/>
                    </a:cubicBezTo>
                    <a:cubicBezTo>
                      <a:pt x="521613" y="524719"/>
                      <a:pt x="526693" y="512737"/>
                      <a:pt x="537046" y="509286"/>
                    </a:cubicBezTo>
                    <a:cubicBezTo>
                      <a:pt x="571847" y="497685"/>
                      <a:pt x="576578" y="499492"/>
                      <a:pt x="606494" y="474562"/>
                    </a:cubicBezTo>
                    <a:cubicBezTo>
                      <a:pt x="655983" y="433322"/>
                      <a:pt x="627950" y="450636"/>
                      <a:pt x="664367" y="405114"/>
                    </a:cubicBezTo>
                    <a:cubicBezTo>
                      <a:pt x="671184" y="396592"/>
                      <a:pt x="680968" y="390694"/>
                      <a:pt x="687516" y="381964"/>
                    </a:cubicBezTo>
                    <a:cubicBezTo>
                      <a:pt x="704209" y="359706"/>
                      <a:pt x="718382" y="335665"/>
                      <a:pt x="733815" y="312516"/>
                    </a:cubicBezTo>
                    <a:lnTo>
                      <a:pt x="780114" y="243068"/>
                    </a:lnTo>
                    <a:cubicBezTo>
                      <a:pt x="851364" y="136192"/>
                      <a:pt x="760441" y="267659"/>
                      <a:pt x="826413" y="185195"/>
                    </a:cubicBezTo>
                    <a:cubicBezTo>
                      <a:pt x="835103" y="174332"/>
                      <a:pt x="840872" y="161334"/>
                      <a:pt x="849562" y="150471"/>
                    </a:cubicBezTo>
                    <a:cubicBezTo>
                      <a:pt x="856379" y="141949"/>
                      <a:pt x="866163" y="136051"/>
                      <a:pt x="872711" y="127321"/>
                    </a:cubicBezTo>
                    <a:cubicBezTo>
                      <a:pt x="889404" y="105063"/>
                      <a:pt x="903577" y="81022"/>
                      <a:pt x="919010" y="57873"/>
                    </a:cubicBezTo>
                    <a:cubicBezTo>
                      <a:pt x="926726" y="46298"/>
                      <a:pt x="932322" y="32985"/>
                      <a:pt x="942159" y="23149"/>
                    </a:cubicBezTo>
                    <a:lnTo>
                      <a:pt x="965309" y="0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0AE94813-63C4-402E-A101-0712410EF9E7}"/>
                </a:ext>
              </a:extLst>
            </p:cNvPr>
            <p:cNvGrpSpPr/>
            <p:nvPr/>
          </p:nvGrpSpPr>
          <p:grpSpPr>
            <a:xfrm>
              <a:off x="4744950" y="5049327"/>
              <a:ext cx="579170" cy="524301"/>
              <a:chOff x="1114379" y="1338865"/>
              <a:chExt cx="579170" cy="524301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C6304823-8E23-4F59-9196-677EF5418904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4" name="Picture 223">
                <a:extLst>
                  <a:ext uri="{FF2B5EF4-FFF2-40B4-BE49-F238E27FC236}">
                    <a16:creationId xmlns:a16="http://schemas.microsoft.com/office/drawing/2014/main" id="{EDCBC0CC-2260-4A0B-AC6C-E113E3DCB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27" name="K in left thigh Group 92">
            <a:extLst>
              <a:ext uri="{FF2B5EF4-FFF2-40B4-BE49-F238E27FC236}">
                <a16:creationId xmlns:a16="http://schemas.microsoft.com/office/drawing/2014/main" id="{580F66A9-5474-4DC8-9B0F-FA9C7FF581EB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952431" y="240596"/>
            <a:chExt cx="6480000" cy="6480000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885B0A63-F158-460E-82F2-ADB9919E5E23}"/>
                </a:ext>
              </a:extLst>
            </p:cNvPr>
            <p:cNvGrpSpPr/>
            <p:nvPr/>
          </p:nvGrpSpPr>
          <p:grpSpPr>
            <a:xfrm>
              <a:off x="952431" y="240596"/>
              <a:ext cx="6480000" cy="6480000"/>
              <a:chOff x="3085090" y="189000"/>
              <a:chExt cx="6480000" cy="6480000"/>
            </a:xfrm>
          </p:grpSpPr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C7FFA347-3246-4472-9725-7DD7478083A8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BA7A7B27-190C-4E93-B2C5-E4B9C56ABE3A}"/>
                  </a:ext>
                </a:extLst>
              </p:cNvPr>
              <p:cNvSpPr/>
              <p:nvPr/>
            </p:nvSpPr>
            <p:spPr>
              <a:xfrm>
                <a:off x="6533320" y="3512708"/>
                <a:ext cx="902826" cy="1128740"/>
              </a:xfrm>
              <a:custGeom>
                <a:avLst/>
                <a:gdLst>
                  <a:gd name="connsiteX0" fmla="*/ 324092 w 902826"/>
                  <a:gd name="connsiteY0" fmla="*/ 5996 h 1128740"/>
                  <a:gd name="connsiteX1" fmla="*/ 277793 w 902826"/>
                  <a:gd name="connsiteY1" fmla="*/ 63869 h 1128740"/>
                  <a:gd name="connsiteX2" fmla="*/ 208345 w 902826"/>
                  <a:gd name="connsiteY2" fmla="*/ 110168 h 1128740"/>
                  <a:gd name="connsiteX3" fmla="*/ 162046 w 902826"/>
                  <a:gd name="connsiteY3" fmla="*/ 156467 h 1128740"/>
                  <a:gd name="connsiteX4" fmla="*/ 115747 w 902826"/>
                  <a:gd name="connsiteY4" fmla="*/ 214340 h 1128740"/>
                  <a:gd name="connsiteX5" fmla="*/ 92598 w 902826"/>
                  <a:gd name="connsiteY5" fmla="*/ 260639 h 1128740"/>
                  <a:gd name="connsiteX6" fmla="*/ 69449 w 902826"/>
                  <a:gd name="connsiteY6" fmla="*/ 295363 h 1128740"/>
                  <a:gd name="connsiteX7" fmla="*/ 46299 w 902826"/>
                  <a:gd name="connsiteY7" fmla="*/ 364811 h 1128740"/>
                  <a:gd name="connsiteX8" fmla="*/ 23150 w 902826"/>
                  <a:gd name="connsiteY8" fmla="*/ 399535 h 1128740"/>
                  <a:gd name="connsiteX9" fmla="*/ 0 w 902826"/>
                  <a:gd name="connsiteY9" fmla="*/ 468983 h 1128740"/>
                  <a:gd name="connsiteX10" fmla="*/ 11575 w 902826"/>
                  <a:gd name="connsiteY10" fmla="*/ 503707 h 1128740"/>
                  <a:gd name="connsiteX11" fmla="*/ 57874 w 902826"/>
                  <a:gd name="connsiteY11" fmla="*/ 550006 h 1128740"/>
                  <a:gd name="connsiteX12" fmla="*/ 69449 w 902826"/>
                  <a:gd name="connsiteY12" fmla="*/ 584730 h 1128740"/>
                  <a:gd name="connsiteX13" fmla="*/ 104173 w 902826"/>
                  <a:gd name="connsiteY13" fmla="*/ 607879 h 1128740"/>
                  <a:gd name="connsiteX14" fmla="*/ 127322 w 902826"/>
                  <a:gd name="connsiteY14" fmla="*/ 631029 h 1128740"/>
                  <a:gd name="connsiteX15" fmla="*/ 162046 w 902826"/>
                  <a:gd name="connsiteY15" fmla="*/ 654178 h 1128740"/>
                  <a:gd name="connsiteX16" fmla="*/ 196770 w 902826"/>
                  <a:gd name="connsiteY16" fmla="*/ 688902 h 1128740"/>
                  <a:gd name="connsiteX17" fmla="*/ 231494 w 902826"/>
                  <a:gd name="connsiteY17" fmla="*/ 712051 h 1128740"/>
                  <a:gd name="connsiteX18" fmla="*/ 254643 w 902826"/>
                  <a:gd name="connsiteY18" fmla="*/ 735201 h 1128740"/>
                  <a:gd name="connsiteX19" fmla="*/ 289368 w 902826"/>
                  <a:gd name="connsiteY19" fmla="*/ 746776 h 1128740"/>
                  <a:gd name="connsiteX20" fmla="*/ 347241 w 902826"/>
                  <a:gd name="connsiteY20" fmla="*/ 793074 h 1128740"/>
                  <a:gd name="connsiteX21" fmla="*/ 393540 w 902826"/>
                  <a:gd name="connsiteY21" fmla="*/ 839373 h 1128740"/>
                  <a:gd name="connsiteX22" fmla="*/ 462988 w 902826"/>
                  <a:gd name="connsiteY22" fmla="*/ 874097 h 1128740"/>
                  <a:gd name="connsiteX23" fmla="*/ 520861 w 902826"/>
                  <a:gd name="connsiteY23" fmla="*/ 920396 h 1128740"/>
                  <a:gd name="connsiteX24" fmla="*/ 532436 w 902826"/>
                  <a:gd name="connsiteY24" fmla="*/ 955120 h 1128740"/>
                  <a:gd name="connsiteX25" fmla="*/ 578735 w 902826"/>
                  <a:gd name="connsiteY25" fmla="*/ 1012993 h 1128740"/>
                  <a:gd name="connsiteX26" fmla="*/ 601884 w 902826"/>
                  <a:gd name="connsiteY26" fmla="*/ 1082441 h 1128740"/>
                  <a:gd name="connsiteX27" fmla="*/ 613459 w 902826"/>
                  <a:gd name="connsiteY27" fmla="*/ 1117165 h 1128740"/>
                  <a:gd name="connsiteX28" fmla="*/ 648183 w 902826"/>
                  <a:gd name="connsiteY28" fmla="*/ 1128740 h 1128740"/>
                  <a:gd name="connsiteX29" fmla="*/ 821803 w 902826"/>
                  <a:gd name="connsiteY29" fmla="*/ 1094016 h 1128740"/>
                  <a:gd name="connsiteX30" fmla="*/ 856527 w 902826"/>
                  <a:gd name="connsiteY30" fmla="*/ 1070867 h 1128740"/>
                  <a:gd name="connsiteX31" fmla="*/ 902826 w 902826"/>
                  <a:gd name="connsiteY31" fmla="*/ 1024568 h 1128740"/>
                  <a:gd name="connsiteX32" fmla="*/ 879676 w 902826"/>
                  <a:gd name="connsiteY32" fmla="*/ 908821 h 1128740"/>
                  <a:gd name="connsiteX33" fmla="*/ 856527 w 902826"/>
                  <a:gd name="connsiteY33" fmla="*/ 874097 h 1128740"/>
                  <a:gd name="connsiteX34" fmla="*/ 821803 w 902826"/>
                  <a:gd name="connsiteY34" fmla="*/ 850948 h 1128740"/>
                  <a:gd name="connsiteX35" fmla="*/ 798654 w 902826"/>
                  <a:gd name="connsiteY35" fmla="*/ 827798 h 1128740"/>
                  <a:gd name="connsiteX36" fmla="*/ 775504 w 902826"/>
                  <a:gd name="connsiteY36" fmla="*/ 758350 h 1128740"/>
                  <a:gd name="connsiteX37" fmla="*/ 729205 w 902826"/>
                  <a:gd name="connsiteY37" fmla="*/ 654178 h 1128740"/>
                  <a:gd name="connsiteX38" fmla="*/ 717631 w 902826"/>
                  <a:gd name="connsiteY38" fmla="*/ 619454 h 1128740"/>
                  <a:gd name="connsiteX39" fmla="*/ 694481 w 902826"/>
                  <a:gd name="connsiteY39" fmla="*/ 503707 h 1128740"/>
                  <a:gd name="connsiteX40" fmla="*/ 671332 w 902826"/>
                  <a:gd name="connsiteY40" fmla="*/ 399535 h 1128740"/>
                  <a:gd name="connsiteX41" fmla="*/ 648183 w 902826"/>
                  <a:gd name="connsiteY41" fmla="*/ 330087 h 1128740"/>
                  <a:gd name="connsiteX42" fmla="*/ 625033 w 902826"/>
                  <a:gd name="connsiteY42" fmla="*/ 237489 h 1128740"/>
                  <a:gd name="connsiteX43" fmla="*/ 613459 w 902826"/>
                  <a:gd name="connsiteY43" fmla="*/ 202765 h 1128740"/>
                  <a:gd name="connsiteX44" fmla="*/ 590309 w 902826"/>
                  <a:gd name="connsiteY44" fmla="*/ 179616 h 1128740"/>
                  <a:gd name="connsiteX45" fmla="*/ 555585 w 902826"/>
                  <a:gd name="connsiteY45" fmla="*/ 133317 h 1128740"/>
                  <a:gd name="connsiteX46" fmla="*/ 520861 w 902826"/>
                  <a:gd name="connsiteY46" fmla="*/ 110168 h 1128740"/>
                  <a:gd name="connsiteX47" fmla="*/ 451413 w 902826"/>
                  <a:gd name="connsiteY47" fmla="*/ 40720 h 1128740"/>
                  <a:gd name="connsiteX48" fmla="*/ 405114 w 902826"/>
                  <a:gd name="connsiteY48" fmla="*/ 17570 h 1128740"/>
                  <a:gd name="connsiteX49" fmla="*/ 324092 w 902826"/>
                  <a:gd name="connsiteY49" fmla="*/ 5996 h 112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02826" h="1128740">
                    <a:moveTo>
                      <a:pt x="324092" y="5996"/>
                    </a:moveTo>
                    <a:cubicBezTo>
                      <a:pt x="302872" y="13713"/>
                      <a:pt x="296156" y="47342"/>
                      <a:pt x="277793" y="63869"/>
                    </a:cubicBezTo>
                    <a:cubicBezTo>
                      <a:pt x="257113" y="82481"/>
                      <a:pt x="228018" y="90495"/>
                      <a:pt x="208345" y="110168"/>
                    </a:cubicBezTo>
                    <a:cubicBezTo>
                      <a:pt x="192912" y="125601"/>
                      <a:pt x="174153" y="138307"/>
                      <a:pt x="162046" y="156467"/>
                    </a:cubicBezTo>
                    <a:cubicBezTo>
                      <a:pt x="132844" y="200271"/>
                      <a:pt x="148734" y="181355"/>
                      <a:pt x="115747" y="214340"/>
                    </a:cubicBezTo>
                    <a:cubicBezTo>
                      <a:pt x="108031" y="229773"/>
                      <a:pt x="101159" y="245658"/>
                      <a:pt x="92598" y="260639"/>
                    </a:cubicBezTo>
                    <a:cubicBezTo>
                      <a:pt x="85696" y="272717"/>
                      <a:pt x="75099" y="282651"/>
                      <a:pt x="69449" y="295363"/>
                    </a:cubicBezTo>
                    <a:cubicBezTo>
                      <a:pt x="59539" y="317661"/>
                      <a:pt x="59834" y="344508"/>
                      <a:pt x="46299" y="364811"/>
                    </a:cubicBezTo>
                    <a:cubicBezTo>
                      <a:pt x="38583" y="376386"/>
                      <a:pt x="28800" y="386823"/>
                      <a:pt x="23150" y="399535"/>
                    </a:cubicBezTo>
                    <a:cubicBezTo>
                      <a:pt x="13240" y="421833"/>
                      <a:pt x="0" y="468983"/>
                      <a:pt x="0" y="468983"/>
                    </a:cubicBezTo>
                    <a:cubicBezTo>
                      <a:pt x="3858" y="480558"/>
                      <a:pt x="4483" y="493779"/>
                      <a:pt x="11575" y="503707"/>
                    </a:cubicBezTo>
                    <a:cubicBezTo>
                      <a:pt x="24261" y="521467"/>
                      <a:pt x="57874" y="550006"/>
                      <a:pt x="57874" y="550006"/>
                    </a:cubicBezTo>
                    <a:cubicBezTo>
                      <a:pt x="61732" y="561581"/>
                      <a:pt x="61827" y="575203"/>
                      <a:pt x="69449" y="584730"/>
                    </a:cubicBezTo>
                    <a:cubicBezTo>
                      <a:pt x="78139" y="595593"/>
                      <a:pt x="93310" y="599189"/>
                      <a:pt x="104173" y="607879"/>
                    </a:cubicBezTo>
                    <a:cubicBezTo>
                      <a:pt x="112694" y="614696"/>
                      <a:pt x="118801" y="624212"/>
                      <a:pt x="127322" y="631029"/>
                    </a:cubicBezTo>
                    <a:cubicBezTo>
                      <a:pt x="138185" y="639719"/>
                      <a:pt x="151359" y="645272"/>
                      <a:pt x="162046" y="654178"/>
                    </a:cubicBezTo>
                    <a:cubicBezTo>
                      <a:pt x="174621" y="664657"/>
                      <a:pt x="184195" y="678423"/>
                      <a:pt x="196770" y="688902"/>
                    </a:cubicBezTo>
                    <a:cubicBezTo>
                      <a:pt x="207457" y="697808"/>
                      <a:pt x="220631" y="703361"/>
                      <a:pt x="231494" y="712051"/>
                    </a:cubicBezTo>
                    <a:cubicBezTo>
                      <a:pt x="240015" y="718868"/>
                      <a:pt x="245285" y="729586"/>
                      <a:pt x="254643" y="735201"/>
                    </a:cubicBezTo>
                    <a:cubicBezTo>
                      <a:pt x="265105" y="741479"/>
                      <a:pt x="277793" y="742918"/>
                      <a:pt x="289368" y="746776"/>
                    </a:cubicBezTo>
                    <a:cubicBezTo>
                      <a:pt x="345776" y="831389"/>
                      <a:pt x="276085" y="742249"/>
                      <a:pt x="347241" y="793074"/>
                    </a:cubicBezTo>
                    <a:cubicBezTo>
                      <a:pt x="365001" y="805760"/>
                      <a:pt x="375380" y="827266"/>
                      <a:pt x="393540" y="839373"/>
                    </a:cubicBezTo>
                    <a:cubicBezTo>
                      <a:pt x="493054" y="905715"/>
                      <a:pt x="367146" y="826176"/>
                      <a:pt x="462988" y="874097"/>
                    </a:cubicBezTo>
                    <a:cubicBezTo>
                      <a:pt x="492193" y="888699"/>
                      <a:pt x="499328" y="898862"/>
                      <a:pt x="520861" y="920396"/>
                    </a:cubicBezTo>
                    <a:cubicBezTo>
                      <a:pt x="524719" y="931971"/>
                      <a:pt x="526980" y="944207"/>
                      <a:pt x="532436" y="955120"/>
                    </a:cubicBezTo>
                    <a:cubicBezTo>
                      <a:pt x="547038" y="984325"/>
                      <a:pt x="557201" y="991460"/>
                      <a:pt x="578735" y="1012993"/>
                    </a:cubicBezTo>
                    <a:lnTo>
                      <a:pt x="601884" y="1082441"/>
                    </a:lnTo>
                    <a:cubicBezTo>
                      <a:pt x="605742" y="1094016"/>
                      <a:pt x="601884" y="1113307"/>
                      <a:pt x="613459" y="1117165"/>
                    </a:cubicBezTo>
                    <a:lnTo>
                      <a:pt x="648183" y="1128740"/>
                    </a:lnTo>
                    <a:cubicBezTo>
                      <a:pt x="688472" y="1124263"/>
                      <a:pt x="780766" y="1121373"/>
                      <a:pt x="821803" y="1094016"/>
                    </a:cubicBezTo>
                    <a:cubicBezTo>
                      <a:pt x="833378" y="1086300"/>
                      <a:pt x="845965" y="1079920"/>
                      <a:pt x="856527" y="1070867"/>
                    </a:cubicBezTo>
                    <a:cubicBezTo>
                      <a:pt x="873098" y="1056663"/>
                      <a:pt x="902826" y="1024568"/>
                      <a:pt x="902826" y="1024568"/>
                    </a:cubicBezTo>
                    <a:cubicBezTo>
                      <a:pt x="898560" y="994706"/>
                      <a:pt x="895838" y="941145"/>
                      <a:pt x="879676" y="908821"/>
                    </a:cubicBezTo>
                    <a:cubicBezTo>
                      <a:pt x="873455" y="896379"/>
                      <a:pt x="866364" y="883934"/>
                      <a:pt x="856527" y="874097"/>
                    </a:cubicBezTo>
                    <a:cubicBezTo>
                      <a:pt x="846690" y="864260"/>
                      <a:pt x="832666" y="859638"/>
                      <a:pt x="821803" y="850948"/>
                    </a:cubicBezTo>
                    <a:cubicBezTo>
                      <a:pt x="813282" y="844131"/>
                      <a:pt x="806370" y="835515"/>
                      <a:pt x="798654" y="827798"/>
                    </a:cubicBezTo>
                    <a:cubicBezTo>
                      <a:pt x="790937" y="804649"/>
                      <a:pt x="789039" y="778653"/>
                      <a:pt x="775504" y="758350"/>
                    </a:cubicBezTo>
                    <a:cubicBezTo>
                      <a:pt x="738820" y="703324"/>
                      <a:pt x="756753" y="736821"/>
                      <a:pt x="729205" y="654178"/>
                    </a:cubicBezTo>
                    <a:cubicBezTo>
                      <a:pt x="725347" y="642603"/>
                      <a:pt x="720024" y="631418"/>
                      <a:pt x="717631" y="619454"/>
                    </a:cubicBezTo>
                    <a:lnTo>
                      <a:pt x="694481" y="503707"/>
                    </a:lnTo>
                    <a:cubicBezTo>
                      <a:pt x="687870" y="470652"/>
                      <a:pt x="681143" y="432237"/>
                      <a:pt x="671332" y="399535"/>
                    </a:cubicBezTo>
                    <a:cubicBezTo>
                      <a:pt x="664320" y="376163"/>
                      <a:pt x="654101" y="353760"/>
                      <a:pt x="648183" y="330087"/>
                    </a:cubicBezTo>
                    <a:cubicBezTo>
                      <a:pt x="640466" y="299221"/>
                      <a:pt x="635094" y="267672"/>
                      <a:pt x="625033" y="237489"/>
                    </a:cubicBezTo>
                    <a:cubicBezTo>
                      <a:pt x="621175" y="225914"/>
                      <a:pt x="619736" y="213227"/>
                      <a:pt x="613459" y="202765"/>
                    </a:cubicBezTo>
                    <a:cubicBezTo>
                      <a:pt x="607844" y="193407"/>
                      <a:pt x="597295" y="187999"/>
                      <a:pt x="590309" y="179616"/>
                    </a:cubicBezTo>
                    <a:cubicBezTo>
                      <a:pt x="577959" y="164796"/>
                      <a:pt x="569226" y="146958"/>
                      <a:pt x="555585" y="133317"/>
                    </a:cubicBezTo>
                    <a:cubicBezTo>
                      <a:pt x="545748" y="123480"/>
                      <a:pt x="531258" y="119410"/>
                      <a:pt x="520861" y="110168"/>
                    </a:cubicBezTo>
                    <a:cubicBezTo>
                      <a:pt x="496392" y="88418"/>
                      <a:pt x="480695" y="55361"/>
                      <a:pt x="451413" y="40720"/>
                    </a:cubicBezTo>
                    <a:cubicBezTo>
                      <a:pt x="435980" y="33003"/>
                      <a:pt x="421270" y="23629"/>
                      <a:pt x="405114" y="17570"/>
                    </a:cubicBezTo>
                    <a:cubicBezTo>
                      <a:pt x="343203" y="-5647"/>
                      <a:pt x="345312" y="-1721"/>
                      <a:pt x="324092" y="5996"/>
                    </a:cubicBez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CB28D019-E50F-4193-8264-90B940C003B4}"/>
                </a:ext>
              </a:extLst>
            </p:cNvPr>
            <p:cNvGrpSpPr/>
            <p:nvPr/>
          </p:nvGrpSpPr>
          <p:grpSpPr>
            <a:xfrm>
              <a:off x="4648909" y="3723253"/>
              <a:ext cx="579170" cy="524301"/>
              <a:chOff x="1114379" y="1338865"/>
              <a:chExt cx="579170" cy="524301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AC1816FC-C2AD-4DFB-B6AF-0614E36EAFFF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7F526BB6-8EA4-4CE4-970F-6F0750706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34" name="K in left leg Group 93">
            <a:extLst>
              <a:ext uri="{FF2B5EF4-FFF2-40B4-BE49-F238E27FC236}">
                <a16:creationId xmlns:a16="http://schemas.microsoft.com/office/drawing/2014/main" id="{6C855957-2C5F-4F3A-AB0A-45B4F6AABBB4}"/>
              </a:ext>
            </a:extLst>
          </p:cNvPr>
          <p:cNvGrpSpPr/>
          <p:nvPr/>
        </p:nvGrpSpPr>
        <p:grpSpPr>
          <a:xfrm>
            <a:off x="2930537" y="238810"/>
            <a:ext cx="6480000" cy="6480000"/>
            <a:chOff x="397756" y="-19970"/>
            <a:chExt cx="6480000" cy="6480000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5C0E1F79-7147-49B4-BEE5-036A99B1FD61}"/>
                </a:ext>
              </a:extLst>
            </p:cNvPr>
            <p:cNvGrpSpPr/>
            <p:nvPr/>
          </p:nvGrpSpPr>
          <p:grpSpPr>
            <a:xfrm>
              <a:off x="397756" y="-19970"/>
              <a:ext cx="6480000" cy="6480000"/>
              <a:chOff x="3085090" y="189000"/>
              <a:chExt cx="6480000" cy="6480000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E38121D9-E36F-406F-BEC1-B45CA52E4EAA}"/>
                  </a:ext>
                </a:extLst>
              </p:cNvPr>
              <p:cNvSpPr/>
              <p:nvPr/>
            </p:nvSpPr>
            <p:spPr>
              <a:xfrm>
                <a:off x="3085090" y="189000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26E1D70-B81E-49CA-BADD-FA1C7AFC9BAB}"/>
                  </a:ext>
                </a:extLst>
              </p:cNvPr>
              <p:cNvSpPr/>
              <p:nvPr/>
            </p:nvSpPr>
            <p:spPr>
              <a:xfrm flipH="1">
                <a:off x="7128183" y="4510943"/>
                <a:ext cx="1266251" cy="1365813"/>
              </a:xfrm>
              <a:custGeom>
                <a:avLst/>
                <a:gdLst>
                  <a:gd name="connsiteX0" fmla="*/ 965309 w 1266251"/>
                  <a:gd name="connsiteY0" fmla="*/ 0 h 1365813"/>
                  <a:gd name="connsiteX1" fmla="*/ 1000033 w 1266251"/>
                  <a:gd name="connsiteY1" fmla="*/ 57873 h 1365813"/>
                  <a:gd name="connsiteX2" fmla="*/ 1034757 w 1266251"/>
                  <a:gd name="connsiteY2" fmla="*/ 69448 h 1365813"/>
                  <a:gd name="connsiteX3" fmla="*/ 1092630 w 1266251"/>
                  <a:gd name="connsiteY3" fmla="*/ 104172 h 1365813"/>
                  <a:gd name="connsiteX4" fmla="*/ 1254676 w 1266251"/>
                  <a:gd name="connsiteY4" fmla="*/ 127321 h 1365813"/>
                  <a:gd name="connsiteX5" fmla="*/ 1266251 w 1266251"/>
                  <a:gd name="connsiteY5" fmla="*/ 162045 h 1365813"/>
                  <a:gd name="connsiteX6" fmla="*/ 1243101 w 1266251"/>
                  <a:gd name="connsiteY6" fmla="*/ 289367 h 1365813"/>
                  <a:gd name="connsiteX7" fmla="*/ 1219952 w 1266251"/>
                  <a:gd name="connsiteY7" fmla="*/ 324091 h 1365813"/>
                  <a:gd name="connsiteX8" fmla="*/ 1208377 w 1266251"/>
                  <a:gd name="connsiteY8" fmla="*/ 358815 h 1365813"/>
                  <a:gd name="connsiteX9" fmla="*/ 1173653 w 1266251"/>
                  <a:gd name="connsiteY9" fmla="*/ 381964 h 1365813"/>
                  <a:gd name="connsiteX10" fmla="*/ 1127354 w 1266251"/>
                  <a:gd name="connsiteY10" fmla="*/ 428263 h 1365813"/>
                  <a:gd name="connsiteX11" fmla="*/ 1104205 w 1266251"/>
                  <a:gd name="connsiteY11" fmla="*/ 451413 h 1365813"/>
                  <a:gd name="connsiteX12" fmla="*/ 1000033 w 1266251"/>
                  <a:gd name="connsiteY12" fmla="*/ 486137 h 1365813"/>
                  <a:gd name="connsiteX13" fmla="*/ 965309 w 1266251"/>
                  <a:gd name="connsiteY13" fmla="*/ 497711 h 1365813"/>
                  <a:gd name="connsiteX14" fmla="*/ 942159 w 1266251"/>
                  <a:gd name="connsiteY14" fmla="*/ 520861 h 1365813"/>
                  <a:gd name="connsiteX15" fmla="*/ 872711 w 1266251"/>
                  <a:gd name="connsiteY15" fmla="*/ 567159 h 1365813"/>
                  <a:gd name="connsiteX16" fmla="*/ 849562 w 1266251"/>
                  <a:gd name="connsiteY16" fmla="*/ 590309 h 1365813"/>
                  <a:gd name="connsiteX17" fmla="*/ 837987 w 1266251"/>
                  <a:gd name="connsiteY17" fmla="*/ 625033 h 1365813"/>
                  <a:gd name="connsiteX18" fmla="*/ 803263 w 1266251"/>
                  <a:gd name="connsiteY18" fmla="*/ 648182 h 1365813"/>
                  <a:gd name="connsiteX19" fmla="*/ 780114 w 1266251"/>
                  <a:gd name="connsiteY19" fmla="*/ 671332 h 1365813"/>
                  <a:gd name="connsiteX20" fmla="*/ 733815 w 1266251"/>
                  <a:gd name="connsiteY20" fmla="*/ 717630 h 1365813"/>
                  <a:gd name="connsiteX21" fmla="*/ 687516 w 1266251"/>
                  <a:gd name="connsiteY21" fmla="*/ 763929 h 1365813"/>
                  <a:gd name="connsiteX22" fmla="*/ 664367 w 1266251"/>
                  <a:gd name="connsiteY22" fmla="*/ 798653 h 1365813"/>
                  <a:gd name="connsiteX23" fmla="*/ 629643 w 1266251"/>
                  <a:gd name="connsiteY23" fmla="*/ 833377 h 1365813"/>
                  <a:gd name="connsiteX24" fmla="*/ 618068 w 1266251"/>
                  <a:gd name="connsiteY24" fmla="*/ 868101 h 1365813"/>
                  <a:gd name="connsiteX25" fmla="*/ 629643 w 1266251"/>
                  <a:gd name="connsiteY25" fmla="*/ 1041721 h 1365813"/>
                  <a:gd name="connsiteX26" fmla="*/ 456023 w 1266251"/>
                  <a:gd name="connsiteY26" fmla="*/ 1053296 h 1365813"/>
                  <a:gd name="connsiteX27" fmla="*/ 375000 w 1266251"/>
                  <a:gd name="connsiteY27" fmla="*/ 1076445 h 1365813"/>
                  <a:gd name="connsiteX28" fmla="*/ 270828 w 1266251"/>
                  <a:gd name="connsiteY28" fmla="*/ 1169043 h 1365813"/>
                  <a:gd name="connsiteX29" fmla="*/ 247678 w 1266251"/>
                  <a:gd name="connsiteY29" fmla="*/ 1192192 h 1365813"/>
                  <a:gd name="connsiteX30" fmla="*/ 201380 w 1266251"/>
                  <a:gd name="connsiteY30" fmla="*/ 1250066 h 1365813"/>
                  <a:gd name="connsiteX31" fmla="*/ 155081 w 1266251"/>
                  <a:gd name="connsiteY31" fmla="*/ 1307939 h 1365813"/>
                  <a:gd name="connsiteX32" fmla="*/ 62484 w 1266251"/>
                  <a:gd name="connsiteY32" fmla="*/ 1365813 h 1365813"/>
                  <a:gd name="connsiteX33" fmla="*/ 4610 w 1266251"/>
                  <a:gd name="connsiteY33" fmla="*/ 1354238 h 1365813"/>
                  <a:gd name="connsiteX34" fmla="*/ 16185 w 1266251"/>
                  <a:gd name="connsiteY34" fmla="*/ 1238491 h 1365813"/>
                  <a:gd name="connsiteX35" fmla="*/ 74058 w 1266251"/>
                  <a:gd name="connsiteY35" fmla="*/ 1134319 h 1365813"/>
                  <a:gd name="connsiteX36" fmla="*/ 120357 w 1266251"/>
                  <a:gd name="connsiteY36" fmla="*/ 1088020 h 1365813"/>
                  <a:gd name="connsiteX37" fmla="*/ 166656 w 1266251"/>
                  <a:gd name="connsiteY37" fmla="*/ 1018572 h 1365813"/>
                  <a:gd name="connsiteX38" fmla="*/ 178230 w 1266251"/>
                  <a:gd name="connsiteY38" fmla="*/ 983848 h 1365813"/>
                  <a:gd name="connsiteX39" fmla="*/ 259253 w 1266251"/>
                  <a:gd name="connsiteY39" fmla="*/ 925975 h 1365813"/>
                  <a:gd name="connsiteX40" fmla="*/ 305552 w 1266251"/>
                  <a:gd name="connsiteY40" fmla="*/ 868101 h 1365813"/>
                  <a:gd name="connsiteX41" fmla="*/ 328701 w 1266251"/>
                  <a:gd name="connsiteY41" fmla="*/ 798653 h 1365813"/>
                  <a:gd name="connsiteX42" fmla="*/ 340276 w 1266251"/>
                  <a:gd name="connsiteY42" fmla="*/ 763929 h 1365813"/>
                  <a:gd name="connsiteX43" fmla="*/ 363425 w 1266251"/>
                  <a:gd name="connsiteY43" fmla="*/ 729205 h 1365813"/>
                  <a:gd name="connsiteX44" fmla="*/ 409724 w 1266251"/>
                  <a:gd name="connsiteY44" fmla="*/ 682906 h 1365813"/>
                  <a:gd name="connsiteX45" fmla="*/ 456023 w 1266251"/>
                  <a:gd name="connsiteY45" fmla="*/ 613458 h 1365813"/>
                  <a:gd name="connsiteX46" fmla="*/ 513896 w 1266251"/>
                  <a:gd name="connsiteY46" fmla="*/ 532435 h 1365813"/>
                  <a:gd name="connsiteX47" fmla="*/ 537046 w 1266251"/>
                  <a:gd name="connsiteY47" fmla="*/ 509286 h 1365813"/>
                  <a:gd name="connsiteX48" fmla="*/ 606494 w 1266251"/>
                  <a:gd name="connsiteY48" fmla="*/ 474562 h 1365813"/>
                  <a:gd name="connsiteX49" fmla="*/ 664367 w 1266251"/>
                  <a:gd name="connsiteY49" fmla="*/ 405114 h 1365813"/>
                  <a:gd name="connsiteX50" fmla="*/ 687516 w 1266251"/>
                  <a:gd name="connsiteY50" fmla="*/ 381964 h 1365813"/>
                  <a:gd name="connsiteX51" fmla="*/ 733815 w 1266251"/>
                  <a:gd name="connsiteY51" fmla="*/ 312516 h 1365813"/>
                  <a:gd name="connsiteX52" fmla="*/ 780114 w 1266251"/>
                  <a:gd name="connsiteY52" fmla="*/ 243068 h 1365813"/>
                  <a:gd name="connsiteX53" fmla="*/ 826413 w 1266251"/>
                  <a:gd name="connsiteY53" fmla="*/ 185195 h 1365813"/>
                  <a:gd name="connsiteX54" fmla="*/ 849562 w 1266251"/>
                  <a:gd name="connsiteY54" fmla="*/ 150471 h 1365813"/>
                  <a:gd name="connsiteX55" fmla="*/ 872711 w 1266251"/>
                  <a:gd name="connsiteY55" fmla="*/ 127321 h 1365813"/>
                  <a:gd name="connsiteX56" fmla="*/ 919010 w 1266251"/>
                  <a:gd name="connsiteY56" fmla="*/ 57873 h 1365813"/>
                  <a:gd name="connsiteX57" fmla="*/ 942159 w 1266251"/>
                  <a:gd name="connsiteY57" fmla="*/ 23149 h 1365813"/>
                  <a:gd name="connsiteX58" fmla="*/ 965309 w 1266251"/>
                  <a:gd name="connsiteY58" fmla="*/ 0 h 13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266251" h="1365813">
                    <a:moveTo>
                      <a:pt x="965309" y="0"/>
                    </a:moveTo>
                    <a:cubicBezTo>
                      <a:pt x="976884" y="19291"/>
                      <a:pt x="984125" y="41965"/>
                      <a:pt x="1000033" y="57873"/>
                    </a:cubicBezTo>
                    <a:cubicBezTo>
                      <a:pt x="1008660" y="66500"/>
                      <a:pt x="1023844" y="63992"/>
                      <a:pt x="1034757" y="69448"/>
                    </a:cubicBezTo>
                    <a:cubicBezTo>
                      <a:pt x="1054879" y="79509"/>
                      <a:pt x="1072508" y="94111"/>
                      <a:pt x="1092630" y="104172"/>
                    </a:cubicBezTo>
                    <a:cubicBezTo>
                      <a:pt x="1137167" y="126440"/>
                      <a:pt x="1222141" y="124363"/>
                      <a:pt x="1254676" y="127321"/>
                    </a:cubicBezTo>
                    <a:cubicBezTo>
                      <a:pt x="1258534" y="138896"/>
                      <a:pt x="1266251" y="149844"/>
                      <a:pt x="1266251" y="162045"/>
                    </a:cubicBezTo>
                    <a:cubicBezTo>
                      <a:pt x="1266251" y="174563"/>
                      <a:pt x="1253232" y="265728"/>
                      <a:pt x="1243101" y="289367"/>
                    </a:cubicBezTo>
                    <a:cubicBezTo>
                      <a:pt x="1237621" y="302153"/>
                      <a:pt x="1226173" y="311649"/>
                      <a:pt x="1219952" y="324091"/>
                    </a:cubicBezTo>
                    <a:cubicBezTo>
                      <a:pt x="1214496" y="335004"/>
                      <a:pt x="1215999" y="349288"/>
                      <a:pt x="1208377" y="358815"/>
                    </a:cubicBezTo>
                    <a:cubicBezTo>
                      <a:pt x="1199687" y="369678"/>
                      <a:pt x="1184215" y="372911"/>
                      <a:pt x="1173653" y="381964"/>
                    </a:cubicBezTo>
                    <a:cubicBezTo>
                      <a:pt x="1157082" y="396168"/>
                      <a:pt x="1142787" y="412830"/>
                      <a:pt x="1127354" y="428263"/>
                    </a:cubicBezTo>
                    <a:cubicBezTo>
                      <a:pt x="1119638" y="435980"/>
                      <a:pt x="1114558" y="447962"/>
                      <a:pt x="1104205" y="451413"/>
                    </a:cubicBezTo>
                    <a:lnTo>
                      <a:pt x="1000033" y="486137"/>
                    </a:lnTo>
                    <a:lnTo>
                      <a:pt x="965309" y="497711"/>
                    </a:lnTo>
                    <a:cubicBezTo>
                      <a:pt x="957592" y="505428"/>
                      <a:pt x="950889" y="514313"/>
                      <a:pt x="942159" y="520861"/>
                    </a:cubicBezTo>
                    <a:cubicBezTo>
                      <a:pt x="919901" y="537554"/>
                      <a:pt x="892384" y="547486"/>
                      <a:pt x="872711" y="567159"/>
                    </a:cubicBezTo>
                    <a:lnTo>
                      <a:pt x="849562" y="590309"/>
                    </a:lnTo>
                    <a:cubicBezTo>
                      <a:pt x="845704" y="601884"/>
                      <a:pt x="845609" y="615506"/>
                      <a:pt x="837987" y="625033"/>
                    </a:cubicBezTo>
                    <a:cubicBezTo>
                      <a:pt x="829297" y="635896"/>
                      <a:pt x="814126" y="639492"/>
                      <a:pt x="803263" y="648182"/>
                    </a:cubicBezTo>
                    <a:cubicBezTo>
                      <a:pt x="794742" y="654999"/>
                      <a:pt x="787830" y="663615"/>
                      <a:pt x="780114" y="671332"/>
                    </a:cubicBezTo>
                    <a:cubicBezTo>
                      <a:pt x="749247" y="763930"/>
                      <a:pt x="795547" y="655899"/>
                      <a:pt x="733815" y="717630"/>
                    </a:cubicBezTo>
                    <a:cubicBezTo>
                      <a:pt x="672081" y="779363"/>
                      <a:pt x="780115" y="733062"/>
                      <a:pt x="687516" y="763929"/>
                    </a:cubicBezTo>
                    <a:cubicBezTo>
                      <a:pt x="679800" y="775504"/>
                      <a:pt x="673273" y="787966"/>
                      <a:pt x="664367" y="798653"/>
                    </a:cubicBezTo>
                    <a:cubicBezTo>
                      <a:pt x="653888" y="811228"/>
                      <a:pt x="638723" y="819757"/>
                      <a:pt x="629643" y="833377"/>
                    </a:cubicBezTo>
                    <a:cubicBezTo>
                      <a:pt x="622875" y="843529"/>
                      <a:pt x="621926" y="856526"/>
                      <a:pt x="618068" y="868101"/>
                    </a:cubicBezTo>
                    <a:cubicBezTo>
                      <a:pt x="629241" y="901618"/>
                      <a:pt x="676881" y="1012197"/>
                      <a:pt x="629643" y="1041721"/>
                    </a:cubicBezTo>
                    <a:cubicBezTo>
                      <a:pt x="580458" y="1072462"/>
                      <a:pt x="513896" y="1049438"/>
                      <a:pt x="456023" y="1053296"/>
                    </a:cubicBezTo>
                    <a:cubicBezTo>
                      <a:pt x="441195" y="1057003"/>
                      <a:pt x="391601" y="1068145"/>
                      <a:pt x="375000" y="1076445"/>
                    </a:cubicBezTo>
                    <a:cubicBezTo>
                      <a:pt x="333693" y="1097098"/>
                      <a:pt x="301500" y="1138371"/>
                      <a:pt x="270828" y="1169043"/>
                    </a:cubicBezTo>
                    <a:cubicBezTo>
                      <a:pt x="263111" y="1176759"/>
                      <a:pt x="253731" y="1183112"/>
                      <a:pt x="247678" y="1192192"/>
                    </a:cubicBezTo>
                    <a:cubicBezTo>
                      <a:pt x="218476" y="1235996"/>
                      <a:pt x="234365" y="1217079"/>
                      <a:pt x="201380" y="1250066"/>
                    </a:cubicBezTo>
                    <a:cubicBezTo>
                      <a:pt x="181907" y="1308483"/>
                      <a:pt x="203946" y="1266055"/>
                      <a:pt x="155081" y="1307939"/>
                    </a:cubicBezTo>
                    <a:cubicBezTo>
                      <a:pt x="83992" y="1368872"/>
                      <a:pt x="139825" y="1346477"/>
                      <a:pt x="62484" y="1365813"/>
                    </a:cubicBezTo>
                    <a:cubicBezTo>
                      <a:pt x="43193" y="1361955"/>
                      <a:pt x="11333" y="1372727"/>
                      <a:pt x="4610" y="1354238"/>
                    </a:cubicBezTo>
                    <a:cubicBezTo>
                      <a:pt x="-8641" y="1317798"/>
                      <a:pt x="10289" y="1276815"/>
                      <a:pt x="16185" y="1238491"/>
                    </a:cubicBezTo>
                    <a:cubicBezTo>
                      <a:pt x="21478" y="1204087"/>
                      <a:pt x="55376" y="1153001"/>
                      <a:pt x="74058" y="1134319"/>
                    </a:cubicBezTo>
                    <a:cubicBezTo>
                      <a:pt x="89491" y="1118886"/>
                      <a:pt x="108250" y="1106180"/>
                      <a:pt x="120357" y="1088020"/>
                    </a:cubicBezTo>
                    <a:lnTo>
                      <a:pt x="166656" y="1018572"/>
                    </a:lnTo>
                    <a:cubicBezTo>
                      <a:pt x="170514" y="1006997"/>
                      <a:pt x="171139" y="993776"/>
                      <a:pt x="178230" y="983848"/>
                    </a:cubicBezTo>
                    <a:cubicBezTo>
                      <a:pt x="212559" y="935787"/>
                      <a:pt x="215337" y="940613"/>
                      <a:pt x="259253" y="925975"/>
                    </a:cubicBezTo>
                    <a:cubicBezTo>
                      <a:pt x="278494" y="906734"/>
                      <a:pt x="293871" y="894384"/>
                      <a:pt x="305552" y="868101"/>
                    </a:cubicBezTo>
                    <a:cubicBezTo>
                      <a:pt x="315462" y="845803"/>
                      <a:pt x="320985" y="821802"/>
                      <a:pt x="328701" y="798653"/>
                    </a:cubicBezTo>
                    <a:cubicBezTo>
                      <a:pt x="332559" y="787078"/>
                      <a:pt x="333508" y="774081"/>
                      <a:pt x="340276" y="763929"/>
                    </a:cubicBezTo>
                    <a:cubicBezTo>
                      <a:pt x="347992" y="752354"/>
                      <a:pt x="354372" y="739767"/>
                      <a:pt x="363425" y="729205"/>
                    </a:cubicBezTo>
                    <a:cubicBezTo>
                      <a:pt x="377629" y="712634"/>
                      <a:pt x="397617" y="701066"/>
                      <a:pt x="409724" y="682906"/>
                    </a:cubicBezTo>
                    <a:lnTo>
                      <a:pt x="456023" y="613458"/>
                    </a:lnTo>
                    <a:cubicBezTo>
                      <a:pt x="474498" y="558029"/>
                      <a:pt x="458970" y="587360"/>
                      <a:pt x="513896" y="532435"/>
                    </a:cubicBezTo>
                    <a:cubicBezTo>
                      <a:pt x="521613" y="524719"/>
                      <a:pt x="526693" y="512737"/>
                      <a:pt x="537046" y="509286"/>
                    </a:cubicBezTo>
                    <a:cubicBezTo>
                      <a:pt x="571847" y="497685"/>
                      <a:pt x="576578" y="499492"/>
                      <a:pt x="606494" y="474562"/>
                    </a:cubicBezTo>
                    <a:cubicBezTo>
                      <a:pt x="655983" y="433322"/>
                      <a:pt x="627950" y="450636"/>
                      <a:pt x="664367" y="405114"/>
                    </a:cubicBezTo>
                    <a:cubicBezTo>
                      <a:pt x="671184" y="396592"/>
                      <a:pt x="680968" y="390694"/>
                      <a:pt x="687516" y="381964"/>
                    </a:cubicBezTo>
                    <a:cubicBezTo>
                      <a:pt x="704209" y="359706"/>
                      <a:pt x="718382" y="335665"/>
                      <a:pt x="733815" y="312516"/>
                    </a:cubicBezTo>
                    <a:lnTo>
                      <a:pt x="780114" y="243068"/>
                    </a:lnTo>
                    <a:cubicBezTo>
                      <a:pt x="851364" y="136192"/>
                      <a:pt x="760441" y="267659"/>
                      <a:pt x="826413" y="185195"/>
                    </a:cubicBezTo>
                    <a:cubicBezTo>
                      <a:pt x="835103" y="174332"/>
                      <a:pt x="840872" y="161334"/>
                      <a:pt x="849562" y="150471"/>
                    </a:cubicBezTo>
                    <a:cubicBezTo>
                      <a:pt x="856379" y="141949"/>
                      <a:pt x="866163" y="136051"/>
                      <a:pt x="872711" y="127321"/>
                    </a:cubicBezTo>
                    <a:cubicBezTo>
                      <a:pt x="889404" y="105063"/>
                      <a:pt x="903577" y="81022"/>
                      <a:pt x="919010" y="57873"/>
                    </a:cubicBezTo>
                    <a:cubicBezTo>
                      <a:pt x="926726" y="46298"/>
                      <a:pt x="932322" y="32985"/>
                      <a:pt x="942159" y="23149"/>
                    </a:cubicBezTo>
                    <a:lnTo>
                      <a:pt x="965309" y="0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0DF9809D-9EA3-42A1-9CBE-72EC728885A3}"/>
                </a:ext>
              </a:extLst>
            </p:cNvPr>
            <p:cNvGrpSpPr/>
            <p:nvPr/>
          </p:nvGrpSpPr>
          <p:grpSpPr>
            <a:xfrm>
              <a:off x="4728334" y="4389364"/>
              <a:ext cx="579170" cy="524301"/>
              <a:chOff x="1114379" y="1338865"/>
              <a:chExt cx="579170" cy="524301"/>
            </a:xfrm>
          </p:grpSpPr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739730A2-DDEC-4BCD-86FD-66986C6A5184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8" name="Picture 237">
                <a:extLst>
                  <a:ext uri="{FF2B5EF4-FFF2-40B4-BE49-F238E27FC236}">
                    <a16:creationId xmlns:a16="http://schemas.microsoft.com/office/drawing/2014/main" id="{109E1259-997B-41F1-ADF7-E6B42FA74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41" name="K in left shoulder Group 83">
            <a:extLst>
              <a:ext uri="{FF2B5EF4-FFF2-40B4-BE49-F238E27FC236}">
                <a16:creationId xmlns:a16="http://schemas.microsoft.com/office/drawing/2014/main" id="{87B1F778-3479-4616-A361-6C17796B7FA2}"/>
              </a:ext>
            </a:extLst>
          </p:cNvPr>
          <p:cNvGrpSpPr/>
          <p:nvPr/>
        </p:nvGrpSpPr>
        <p:grpSpPr>
          <a:xfrm>
            <a:off x="2948176" y="230853"/>
            <a:ext cx="6480000" cy="6480000"/>
            <a:chOff x="3218490" y="396719"/>
            <a:chExt cx="6480000" cy="6480000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E2A83DA0-D7A8-443B-A8A1-511363FD346B}"/>
                </a:ext>
              </a:extLst>
            </p:cNvPr>
            <p:cNvGrpSpPr/>
            <p:nvPr/>
          </p:nvGrpSpPr>
          <p:grpSpPr>
            <a:xfrm>
              <a:off x="3218490" y="396719"/>
              <a:ext cx="6480000" cy="6480000"/>
              <a:chOff x="5748091" y="358656"/>
              <a:chExt cx="6480000" cy="6480000"/>
            </a:xfrm>
          </p:grpSpPr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6DE27436-D28D-4B75-8B4D-421151D055C7}"/>
                  </a:ext>
                </a:extLst>
              </p:cNvPr>
              <p:cNvSpPr/>
              <p:nvPr/>
            </p:nvSpPr>
            <p:spPr>
              <a:xfrm>
                <a:off x="5748091" y="358656"/>
                <a:ext cx="6480000" cy="6480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4961EFA9-5B58-4BD1-930C-795691285853}"/>
                  </a:ext>
                </a:extLst>
              </p:cNvPr>
              <p:cNvSpPr/>
              <p:nvPr/>
            </p:nvSpPr>
            <p:spPr>
              <a:xfrm>
                <a:off x="9221822" y="1801267"/>
                <a:ext cx="868521" cy="798653"/>
              </a:xfrm>
              <a:custGeom>
                <a:avLst/>
                <a:gdLst>
                  <a:gd name="connsiteX0" fmla="*/ 740780 w 868101"/>
                  <a:gd name="connsiteY0" fmla="*/ 0 h 798653"/>
                  <a:gd name="connsiteX1" fmla="*/ 798653 w 868101"/>
                  <a:gd name="connsiteY1" fmla="*/ 127322 h 798653"/>
                  <a:gd name="connsiteX2" fmla="*/ 810228 w 868101"/>
                  <a:gd name="connsiteY2" fmla="*/ 162046 h 798653"/>
                  <a:gd name="connsiteX3" fmla="*/ 821803 w 868101"/>
                  <a:gd name="connsiteY3" fmla="*/ 196770 h 798653"/>
                  <a:gd name="connsiteX4" fmla="*/ 844952 w 868101"/>
                  <a:gd name="connsiteY4" fmla="*/ 231494 h 798653"/>
                  <a:gd name="connsiteX5" fmla="*/ 868101 w 868101"/>
                  <a:gd name="connsiteY5" fmla="*/ 300942 h 798653"/>
                  <a:gd name="connsiteX6" fmla="*/ 856527 w 868101"/>
                  <a:gd name="connsiteY6" fmla="*/ 335666 h 798653"/>
                  <a:gd name="connsiteX7" fmla="*/ 821803 w 868101"/>
                  <a:gd name="connsiteY7" fmla="*/ 347241 h 798653"/>
                  <a:gd name="connsiteX8" fmla="*/ 798653 w 868101"/>
                  <a:gd name="connsiteY8" fmla="*/ 370390 h 798653"/>
                  <a:gd name="connsiteX9" fmla="*/ 763929 w 868101"/>
                  <a:gd name="connsiteY9" fmla="*/ 393539 h 798653"/>
                  <a:gd name="connsiteX10" fmla="*/ 706056 w 868101"/>
                  <a:gd name="connsiteY10" fmla="*/ 451413 h 798653"/>
                  <a:gd name="connsiteX11" fmla="*/ 648182 w 868101"/>
                  <a:gd name="connsiteY11" fmla="*/ 497712 h 798653"/>
                  <a:gd name="connsiteX12" fmla="*/ 613458 w 868101"/>
                  <a:gd name="connsiteY12" fmla="*/ 509286 h 798653"/>
                  <a:gd name="connsiteX13" fmla="*/ 555585 w 868101"/>
                  <a:gd name="connsiteY13" fmla="*/ 544010 h 798653"/>
                  <a:gd name="connsiteX14" fmla="*/ 520861 w 868101"/>
                  <a:gd name="connsiteY14" fmla="*/ 578734 h 798653"/>
                  <a:gd name="connsiteX15" fmla="*/ 486137 w 868101"/>
                  <a:gd name="connsiteY15" fmla="*/ 601884 h 798653"/>
                  <a:gd name="connsiteX16" fmla="*/ 439838 w 868101"/>
                  <a:gd name="connsiteY16" fmla="*/ 659757 h 798653"/>
                  <a:gd name="connsiteX17" fmla="*/ 335666 w 868101"/>
                  <a:gd name="connsiteY17" fmla="*/ 740780 h 798653"/>
                  <a:gd name="connsiteX18" fmla="*/ 312517 w 868101"/>
                  <a:gd name="connsiteY18" fmla="*/ 775504 h 798653"/>
                  <a:gd name="connsiteX19" fmla="*/ 243068 w 868101"/>
                  <a:gd name="connsiteY19" fmla="*/ 798653 h 798653"/>
                  <a:gd name="connsiteX20" fmla="*/ 185195 w 868101"/>
                  <a:gd name="connsiteY20" fmla="*/ 787079 h 798653"/>
                  <a:gd name="connsiteX21" fmla="*/ 115747 w 868101"/>
                  <a:gd name="connsiteY21" fmla="*/ 706056 h 798653"/>
                  <a:gd name="connsiteX22" fmla="*/ 92598 w 868101"/>
                  <a:gd name="connsiteY22" fmla="*/ 636608 h 798653"/>
                  <a:gd name="connsiteX23" fmla="*/ 69448 w 868101"/>
                  <a:gd name="connsiteY23" fmla="*/ 601884 h 798653"/>
                  <a:gd name="connsiteX24" fmla="*/ 34724 w 868101"/>
                  <a:gd name="connsiteY24" fmla="*/ 532436 h 798653"/>
                  <a:gd name="connsiteX25" fmla="*/ 23149 w 868101"/>
                  <a:gd name="connsiteY25" fmla="*/ 486137 h 798653"/>
                  <a:gd name="connsiteX26" fmla="*/ 0 w 868101"/>
                  <a:gd name="connsiteY26" fmla="*/ 416689 h 798653"/>
                  <a:gd name="connsiteX27" fmla="*/ 11575 w 868101"/>
                  <a:gd name="connsiteY27" fmla="*/ 381965 h 798653"/>
                  <a:gd name="connsiteX28" fmla="*/ 81023 w 868101"/>
                  <a:gd name="connsiteY28" fmla="*/ 358815 h 798653"/>
                  <a:gd name="connsiteX29" fmla="*/ 115747 w 868101"/>
                  <a:gd name="connsiteY29" fmla="*/ 347241 h 798653"/>
                  <a:gd name="connsiteX30" fmla="*/ 254643 w 868101"/>
                  <a:gd name="connsiteY30" fmla="*/ 324091 h 798653"/>
                  <a:gd name="connsiteX31" fmla="*/ 300942 w 868101"/>
                  <a:gd name="connsiteY31" fmla="*/ 300942 h 798653"/>
                  <a:gd name="connsiteX32" fmla="*/ 335666 w 868101"/>
                  <a:gd name="connsiteY32" fmla="*/ 289367 h 798653"/>
                  <a:gd name="connsiteX33" fmla="*/ 405114 w 868101"/>
                  <a:gd name="connsiteY33" fmla="*/ 243068 h 798653"/>
                  <a:gd name="connsiteX34" fmla="*/ 439838 w 868101"/>
                  <a:gd name="connsiteY34" fmla="*/ 219919 h 798653"/>
                  <a:gd name="connsiteX35" fmla="*/ 474562 w 868101"/>
                  <a:gd name="connsiteY35" fmla="*/ 208344 h 798653"/>
                  <a:gd name="connsiteX36" fmla="*/ 578734 w 868101"/>
                  <a:gd name="connsiteY36" fmla="*/ 150471 h 798653"/>
                  <a:gd name="connsiteX37" fmla="*/ 671332 w 868101"/>
                  <a:gd name="connsiteY37" fmla="*/ 81023 h 798653"/>
                  <a:gd name="connsiteX38" fmla="*/ 706056 w 868101"/>
                  <a:gd name="connsiteY38" fmla="*/ 57874 h 798653"/>
                  <a:gd name="connsiteX39" fmla="*/ 740780 w 868101"/>
                  <a:gd name="connsiteY39" fmla="*/ 0 h 79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8101" h="798653">
                    <a:moveTo>
                      <a:pt x="740780" y="0"/>
                    </a:moveTo>
                    <a:cubicBezTo>
                      <a:pt x="788059" y="78800"/>
                      <a:pt x="768389" y="36530"/>
                      <a:pt x="798653" y="127322"/>
                    </a:cubicBezTo>
                    <a:lnTo>
                      <a:pt x="810228" y="162046"/>
                    </a:lnTo>
                    <a:cubicBezTo>
                      <a:pt x="814086" y="173621"/>
                      <a:pt x="815035" y="186618"/>
                      <a:pt x="821803" y="196770"/>
                    </a:cubicBezTo>
                    <a:cubicBezTo>
                      <a:pt x="829519" y="208345"/>
                      <a:pt x="839302" y="218782"/>
                      <a:pt x="844952" y="231494"/>
                    </a:cubicBezTo>
                    <a:cubicBezTo>
                      <a:pt x="854862" y="253792"/>
                      <a:pt x="868101" y="300942"/>
                      <a:pt x="868101" y="300942"/>
                    </a:cubicBezTo>
                    <a:cubicBezTo>
                      <a:pt x="864243" y="312517"/>
                      <a:pt x="865154" y="327039"/>
                      <a:pt x="856527" y="335666"/>
                    </a:cubicBezTo>
                    <a:cubicBezTo>
                      <a:pt x="847900" y="344293"/>
                      <a:pt x="832265" y="340964"/>
                      <a:pt x="821803" y="347241"/>
                    </a:cubicBezTo>
                    <a:cubicBezTo>
                      <a:pt x="812445" y="352856"/>
                      <a:pt x="807175" y="363573"/>
                      <a:pt x="798653" y="370390"/>
                    </a:cubicBezTo>
                    <a:cubicBezTo>
                      <a:pt x="787790" y="379080"/>
                      <a:pt x="774398" y="384379"/>
                      <a:pt x="763929" y="393539"/>
                    </a:cubicBezTo>
                    <a:cubicBezTo>
                      <a:pt x="743397" y="411504"/>
                      <a:pt x="725347" y="432122"/>
                      <a:pt x="706056" y="451413"/>
                    </a:cubicBezTo>
                    <a:cubicBezTo>
                      <a:pt x="684527" y="472942"/>
                      <a:pt x="677379" y="483113"/>
                      <a:pt x="648182" y="497712"/>
                    </a:cubicBezTo>
                    <a:cubicBezTo>
                      <a:pt x="637269" y="503168"/>
                      <a:pt x="625033" y="505428"/>
                      <a:pt x="613458" y="509286"/>
                    </a:cubicBezTo>
                    <a:cubicBezTo>
                      <a:pt x="541369" y="581378"/>
                      <a:pt x="645733" y="483912"/>
                      <a:pt x="555585" y="544010"/>
                    </a:cubicBezTo>
                    <a:cubicBezTo>
                      <a:pt x="541965" y="553090"/>
                      <a:pt x="533436" y="568255"/>
                      <a:pt x="520861" y="578734"/>
                    </a:cubicBezTo>
                    <a:cubicBezTo>
                      <a:pt x="510174" y="587640"/>
                      <a:pt x="497000" y="593194"/>
                      <a:pt x="486137" y="601884"/>
                    </a:cubicBezTo>
                    <a:cubicBezTo>
                      <a:pt x="447012" y="633184"/>
                      <a:pt x="476865" y="618101"/>
                      <a:pt x="439838" y="659757"/>
                    </a:cubicBezTo>
                    <a:cubicBezTo>
                      <a:pt x="374091" y="733723"/>
                      <a:pt x="396854" y="720384"/>
                      <a:pt x="335666" y="740780"/>
                    </a:cubicBezTo>
                    <a:cubicBezTo>
                      <a:pt x="327950" y="752355"/>
                      <a:pt x="324314" y="768131"/>
                      <a:pt x="312517" y="775504"/>
                    </a:cubicBezTo>
                    <a:cubicBezTo>
                      <a:pt x="291824" y="788437"/>
                      <a:pt x="243068" y="798653"/>
                      <a:pt x="243068" y="798653"/>
                    </a:cubicBezTo>
                    <a:cubicBezTo>
                      <a:pt x="223777" y="794795"/>
                      <a:pt x="202392" y="796633"/>
                      <a:pt x="185195" y="787079"/>
                    </a:cubicBezTo>
                    <a:cubicBezTo>
                      <a:pt x="168266" y="777674"/>
                      <a:pt x="126013" y="729155"/>
                      <a:pt x="115747" y="706056"/>
                    </a:cubicBezTo>
                    <a:cubicBezTo>
                      <a:pt x="105837" y="683758"/>
                      <a:pt x="106134" y="656911"/>
                      <a:pt x="92598" y="636608"/>
                    </a:cubicBezTo>
                    <a:cubicBezTo>
                      <a:pt x="84881" y="625033"/>
                      <a:pt x="75669" y="614326"/>
                      <a:pt x="69448" y="601884"/>
                    </a:cubicBezTo>
                    <a:cubicBezTo>
                      <a:pt x="21521" y="506034"/>
                      <a:pt x="101072" y="631959"/>
                      <a:pt x="34724" y="532436"/>
                    </a:cubicBezTo>
                    <a:cubicBezTo>
                      <a:pt x="30866" y="517003"/>
                      <a:pt x="27720" y="501374"/>
                      <a:pt x="23149" y="486137"/>
                    </a:cubicBezTo>
                    <a:cubicBezTo>
                      <a:pt x="16137" y="462765"/>
                      <a:pt x="0" y="416689"/>
                      <a:pt x="0" y="416689"/>
                    </a:cubicBezTo>
                    <a:cubicBezTo>
                      <a:pt x="3858" y="405114"/>
                      <a:pt x="1647" y="389057"/>
                      <a:pt x="11575" y="381965"/>
                    </a:cubicBezTo>
                    <a:cubicBezTo>
                      <a:pt x="31431" y="367782"/>
                      <a:pt x="57874" y="366531"/>
                      <a:pt x="81023" y="358815"/>
                    </a:cubicBezTo>
                    <a:cubicBezTo>
                      <a:pt x="92598" y="354957"/>
                      <a:pt x="103783" y="349634"/>
                      <a:pt x="115747" y="347241"/>
                    </a:cubicBezTo>
                    <a:cubicBezTo>
                      <a:pt x="200372" y="330315"/>
                      <a:pt x="154145" y="338448"/>
                      <a:pt x="254643" y="324091"/>
                    </a:cubicBezTo>
                    <a:cubicBezTo>
                      <a:pt x="270076" y="316375"/>
                      <a:pt x="285083" y="307739"/>
                      <a:pt x="300942" y="300942"/>
                    </a:cubicBezTo>
                    <a:cubicBezTo>
                      <a:pt x="312156" y="296136"/>
                      <a:pt x="325001" y="295292"/>
                      <a:pt x="335666" y="289367"/>
                    </a:cubicBezTo>
                    <a:cubicBezTo>
                      <a:pt x="359987" y="275855"/>
                      <a:pt x="381965" y="258501"/>
                      <a:pt x="405114" y="243068"/>
                    </a:cubicBezTo>
                    <a:cubicBezTo>
                      <a:pt x="416689" y="235352"/>
                      <a:pt x="426641" y="224318"/>
                      <a:pt x="439838" y="219919"/>
                    </a:cubicBezTo>
                    <a:cubicBezTo>
                      <a:pt x="451413" y="216061"/>
                      <a:pt x="463897" y="214269"/>
                      <a:pt x="474562" y="208344"/>
                    </a:cubicBezTo>
                    <a:cubicBezTo>
                      <a:pt x="593962" y="142011"/>
                      <a:pt x="500162" y="176662"/>
                      <a:pt x="578734" y="150471"/>
                    </a:cubicBezTo>
                    <a:cubicBezTo>
                      <a:pt x="621557" y="107650"/>
                      <a:pt x="592805" y="133374"/>
                      <a:pt x="671332" y="81023"/>
                    </a:cubicBezTo>
                    <a:lnTo>
                      <a:pt x="706056" y="57874"/>
                    </a:lnTo>
                    <a:lnTo>
                      <a:pt x="740780" y="0"/>
                    </a:lnTo>
                    <a:close/>
                  </a:path>
                </a:pathLst>
              </a:custGeom>
              <a:solidFill>
                <a:srgbClr val="4472C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B754466F-A894-41ED-B8B5-91EB98375B08}"/>
                </a:ext>
              </a:extLst>
            </p:cNvPr>
            <p:cNvGrpSpPr/>
            <p:nvPr/>
          </p:nvGrpSpPr>
          <p:grpSpPr>
            <a:xfrm>
              <a:off x="6948584" y="1987312"/>
              <a:ext cx="579170" cy="524301"/>
              <a:chOff x="1114379" y="1338865"/>
              <a:chExt cx="579170" cy="524301"/>
            </a:xfrm>
          </p:grpSpPr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F8C266F8-3330-4D7A-BADA-71A2848AA38B}"/>
                  </a:ext>
                </a:extLst>
              </p:cNvPr>
              <p:cNvSpPr/>
              <p:nvPr/>
            </p:nvSpPr>
            <p:spPr>
              <a:xfrm>
                <a:off x="1122782" y="1493541"/>
                <a:ext cx="107576" cy="322730"/>
              </a:xfrm>
              <a:custGeom>
                <a:avLst/>
                <a:gdLst>
                  <a:gd name="connsiteX0" fmla="*/ 75303 w 107576"/>
                  <a:gd name="connsiteY0" fmla="*/ 0 h 322730"/>
                  <a:gd name="connsiteX1" fmla="*/ 0 w 107576"/>
                  <a:gd name="connsiteY1" fmla="*/ 43031 h 322730"/>
                  <a:gd name="connsiteX2" fmla="*/ 10757 w 107576"/>
                  <a:gd name="connsiteY2" fmla="*/ 107577 h 322730"/>
                  <a:gd name="connsiteX3" fmla="*/ 32272 w 107576"/>
                  <a:gd name="connsiteY3" fmla="*/ 172123 h 322730"/>
                  <a:gd name="connsiteX4" fmla="*/ 43030 w 107576"/>
                  <a:gd name="connsiteY4" fmla="*/ 258184 h 322730"/>
                  <a:gd name="connsiteX5" fmla="*/ 64545 w 107576"/>
                  <a:gd name="connsiteY5" fmla="*/ 290457 h 322730"/>
                  <a:gd name="connsiteX6" fmla="*/ 75303 w 107576"/>
                  <a:gd name="connsiteY6" fmla="*/ 322730 h 322730"/>
                  <a:gd name="connsiteX7" fmla="*/ 86061 w 107576"/>
                  <a:gd name="connsiteY7" fmla="*/ 290457 h 322730"/>
                  <a:gd name="connsiteX8" fmla="*/ 107576 w 107576"/>
                  <a:gd name="connsiteY8" fmla="*/ 172123 h 322730"/>
                  <a:gd name="connsiteX9" fmla="*/ 86061 w 107576"/>
                  <a:gd name="connsiteY9" fmla="*/ 107577 h 322730"/>
                  <a:gd name="connsiteX10" fmla="*/ 75303 w 107576"/>
                  <a:gd name="connsiteY10" fmla="*/ 75304 h 322730"/>
                  <a:gd name="connsiteX11" fmla="*/ 75303 w 107576"/>
                  <a:gd name="connsiteY11" fmla="*/ 0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576" h="322730">
                    <a:moveTo>
                      <a:pt x="75303" y="0"/>
                    </a:moveTo>
                    <a:cubicBezTo>
                      <a:pt x="33531" y="6962"/>
                      <a:pt x="0" y="-6992"/>
                      <a:pt x="0" y="43031"/>
                    </a:cubicBezTo>
                    <a:cubicBezTo>
                      <a:pt x="0" y="64843"/>
                      <a:pt x="5467" y="86416"/>
                      <a:pt x="10757" y="107577"/>
                    </a:cubicBezTo>
                    <a:cubicBezTo>
                      <a:pt x="16257" y="129579"/>
                      <a:pt x="32272" y="172123"/>
                      <a:pt x="32272" y="172123"/>
                    </a:cubicBezTo>
                    <a:cubicBezTo>
                      <a:pt x="35858" y="200810"/>
                      <a:pt x="35423" y="230292"/>
                      <a:pt x="43030" y="258184"/>
                    </a:cubicBezTo>
                    <a:cubicBezTo>
                      <a:pt x="46432" y="270657"/>
                      <a:pt x="58763" y="278893"/>
                      <a:pt x="64545" y="290457"/>
                    </a:cubicBezTo>
                    <a:cubicBezTo>
                      <a:pt x="69616" y="300599"/>
                      <a:pt x="71717" y="311972"/>
                      <a:pt x="75303" y="322730"/>
                    </a:cubicBezTo>
                    <a:cubicBezTo>
                      <a:pt x="78889" y="311972"/>
                      <a:pt x="84033" y="301614"/>
                      <a:pt x="86061" y="290457"/>
                    </a:cubicBezTo>
                    <a:cubicBezTo>
                      <a:pt x="110389" y="156651"/>
                      <a:pt x="82904" y="246136"/>
                      <a:pt x="107576" y="172123"/>
                    </a:cubicBezTo>
                    <a:lnTo>
                      <a:pt x="86061" y="107577"/>
                    </a:lnTo>
                    <a:cubicBezTo>
                      <a:pt x="82475" y="96819"/>
                      <a:pt x="75303" y="86644"/>
                      <a:pt x="75303" y="75304"/>
                    </a:cubicBezTo>
                    <a:lnTo>
                      <a:pt x="7530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5" name="Picture 244">
                <a:extLst>
                  <a:ext uri="{FF2B5EF4-FFF2-40B4-BE49-F238E27FC236}">
                    <a16:creationId xmlns:a16="http://schemas.microsoft.com/office/drawing/2014/main" id="{1AA597C6-F1A7-4526-A264-E36FFBE59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146960">
                <a:off x="1141813" y="1311431"/>
                <a:ext cx="524301" cy="5791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8A888D70-9B1B-4A5B-91CB-D3F2D8D2D4E5}"/>
              </a:ext>
            </a:extLst>
          </p:cNvPr>
          <p:cNvSpPr/>
          <p:nvPr/>
        </p:nvSpPr>
        <p:spPr>
          <a:xfrm>
            <a:off x="3652841" y="6053477"/>
            <a:ext cx="658449" cy="602114"/>
          </a:xfrm>
          <a:prstGeom prst="star5">
            <a:avLst>
              <a:gd name="adj" fmla="val 25820"/>
              <a:gd name="hf" fmla="val 105146"/>
              <a:gd name="vf" fmla="val 11055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Star: 5 Points 248">
            <a:extLst>
              <a:ext uri="{FF2B5EF4-FFF2-40B4-BE49-F238E27FC236}">
                <a16:creationId xmlns:a16="http://schemas.microsoft.com/office/drawing/2014/main" id="{9F70A046-361C-47AD-9E31-A8F852E57150}"/>
              </a:ext>
            </a:extLst>
          </p:cNvPr>
          <p:cNvSpPr/>
          <p:nvPr/>
        </p:nvSpPr>
        <p:spPr>
          <a:xfrm>
            <a:off x="8066360" y="6053477"/>
            <a:ext cx="658449" cy="602114"/>
          </a:xfrm>
          <a:prstGeom prst="star5">
            <a:avLst>
              <a:gd name="adj" fmla="val 25820"/>
              <a:gd name="hf" fmla="val 105146"/>
              <a:gd name="vf" fmla="val 11055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BF2FE-56D4-420D-BDB2-94B786E3F53A}"/>
              </a:ext>
            </a:extLst>
          </p:cNvPr>
          <p:cNvSpPr/>
          <p:nvPr/>
        </p:nvSpPr>
        <p:spPr>
          <a:xfrm>
            <a:off x="1447275" y="5992130"/>
            <a:ext cx="9220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SPIN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5E9DEDE-9217-4414-A8E1-9098CBAA18BB}"/>
              </a:ext>
            </a:extLst>
          </p:cNvPr>
          <p:cNvSpPr/>
          <p:nvPr/>
        </p:nvSpPr>
        <p:spPr>
          <a:xfrm>
            <a:off x="1607521" y="5126002"/>
            <a:ext cx="648000" cy="720000"/>
          </a:xfrm>
          <a:prstGeom prst="roundRect">
            <a:avLst>
              <a:gd name="adj" fmla="val 23853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5B401F90-907F-46E5-AF9E-1F9DC9A0ECA5}"/>
              </a:ext>
            </a:extLst>
          </p:cNvPr>
          <p:cNvSpPr/>
          <p:nvPr/>
        </p:nvSpPr>
        <p:spPr>
          <a:xfrm>
            <a:off x="9967257" y="4953106"/>
            <a:ext cx="915842" cy="1040452"/>
          </a:xfrm>
          <a:prstGeom prst="roundRect">
            <a:avLst>
              <a:gd name="adj" fmla="val 23853"/>
            </a:avLst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002DD5B-6AB6-4ECD-9EB6-F8BAF4BEAAD4}"/>
              </a:ext>
            </a:extLst>
          </p:cNvPr>
          <p:cNvSpPr/>
          <p:nvPr/>
        </p:nvSpPr>
        <p:spPr>
          <a:xfrm>
            <a:off x="9802159" y="5976006"/>
            <a:ext cx="1220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405A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CLEAR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E106B889-E040-4184-80F2-5C321C73A4DB}"/>
              </a:ext>
            </a:extLst>
          </p:cNvPr>
          <p:cNvSpPr/>
          <p:nvPr/>
        </p:nvSpPr>
        <p:spPr>
          <a:xfrm>
            <a:off x="10101178" y="5113332"/>
            <a:ext cx="648000" cy="720000"/>
          </a:xfrm>
          <a:prstGeom prst="roundRect">
            <a:avLst>
              <a:gd name="adj" fmla="val 33264"/>
            </a:avLst>
          </a:prstGeom>
          <a:gradFill flip="none" rotWithShape="1">
            <a:gsLst>
              <a:gs pos="0">
                <a:srgbClr val="D034D4">
                  <a:shade val="30000"/>
                  <a:satMod val="115000"/>
                </a:srgbClr>
              </a:gs>
              <a:gs pos="50000">
                <a:srgbClr val="D034D4">
                  <a:shade val="67500"/>
                  <a:satMod val="115000"/>
                </a:srgbClr>
              </a:gs>
              <a:gs pos="100000">
                <a:srgbClr val="D034D4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58E76E22-6D64-4706-A1B5-503A9A8BF803}"/>
              </a:ext>
            </a:extLst>
          </p:cNvPr>
          <p:cNvSpPr/>
          <p:nvPr/>
        </p:nvSpPr>
        <p:spPr>
          <a:xfrm>
            <a:off x="83299" y="157657"/>
            <a:ext cx="26308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LEVEL 4</a:t>
            </a:r>
          </a:p>
        </p:txBody>
      </p:sp>
      <p:sp>
        <p:nvSpPr>
          <p:cNvPr id="256" name="Rectangle 25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33DDA3-8CA7-434D-92A1-8D113365AEB6}"/>
              </a:ext>
            </a:extLst>
          </p:cNvPr>
          <p:cNvSpPr/>
          <p:nvPr/>
        </p:nvSpPr>
        <p:spPr>
          <a:xfrm>
            <a:off x="9936567" y="348292"/>
            <a:ext cx="1165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HOME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CAD09491-F693-400A-801B-796B69E3F5DB}"/>
              </a:ext>
            </a:extLst>
          </p:cNvPr>
          <p:cNvSpPr/>
          <p:nvPr/>
        </p:nvSpPr>
        <p:spPr>
          <a:xfrm>
            <a:off x="9429788" y="2572026"/>
            <a:ext cx="26278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(AT THIS SPEED IT MAY</a:t>
            </a:r>
          </a:p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TAKE SEVERAL CLCKS TO</a:t>
            </a:r>
          </a:p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TBarnum BT" panose="040404030B0602020202" pitchFamily="82" charset="0"/>
              </a:rPr>
              <a:t>TRIGGER A THROW)</a:t>
            </a:r>
          </a:p>
        </p:txBody>
      </p:sp>
    </p:spTree>
    <p:extLst>
      <p:ext uri="{BB962C8B-B14F-4D97-AF65-F5344CB8AC3E}">
        <p14:creationId xmlns:p14="http://schemas.microsoft.com/office/powerpoint/2010/main" val="285139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d on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5353__prucanada__scream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4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4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6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0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2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  <p:bldLst>
      <p:bldP spid="6" grpId="0" animBg="1"/>
      <p:bldP spid="2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123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PTBarnum BT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115</cp:revision>
  <dcterms:created xsi:type="dcterms:W3CDTF">2020-01-07T08:26:08Z</dcterms:created>
  <dcterms:modified xsi:type="dcterms:W3CDTF">2020-01-18T12:09:57Z</dcterms:modified>
</cp:coreProperties>
</file>