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29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78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56C7-B62D-4AE6-BC21-96DF74FD9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EB623D-E95E-43C9-A247-8BA5C678F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C3BD1-54F3-4321-BD44-6FCDF5B9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A741A-0AAC-4D8C-A71B-691F2F15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BFBFE-FDE8-485E-A7A6-77B1FD0C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16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5386A-9E2D-43F9-8227-2845ECC7F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DE7B1-052C-42A3-A613-CB5796373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8748A-0E03-4803-8DFA-9FF13ECA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197FF-EFA3-4643-A595-0FB5D2C4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27683-7E88-4AB8-825A-E8B17A71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44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6208D1-118B-4AC0-A02D-540A5FFE3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8D2E2-9692-439E-ACE3-3A397C3FD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9B6E9-AEA0-4C2B-A1AF-321302DDF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1C054-F96B-4CED-957D-0344DB59B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D3845-6A4D-4D63-91E4-60E86783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21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AE64-9FDC-48B4-8096-0A06F6A68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7B2F6-5A7E-4B36-965A-205792AFE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6C3EA-AF12-40C8-BFDB-2A773062D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A749D-B18D-46C4-B0B0-5D970654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10AB-9B46-4D99-80DC-89473ABB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9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EB11-D42D-4674-93C0-B166BC16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B007E-6718-42C1-BA7D-040A45A86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7B9BE-6B12-4269-B102-C5EEE734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702C2-34CC-4459-A48B-DF8B5CEE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5440F-7BF6-48E5-B59C-02758A19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D9473-6639-4ECC-8A21-B0872CF6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EAF3F-C267-4488-B05E-74172AF49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61982-252C-4869-9D92-3C2F41692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0CC15-62BB-4689-98FB-05ED4985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FCEA8-71AA-4B33-A4D6-96489B7C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09084-7998-484D-A84E-CDCDC098C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71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BF156-EDDC-40FA-8757-D8FCB8D02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841A2-D3EB-4011-A0C6-B8333323B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80B0C-76D5-4AAD-90DC-C035C2B0B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9530C-4B49-42B8-B941-1477095DB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8BE7A-29B6-43DE-9C63-ADE1731CA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E08237-2A8D-431F-B2FA-47F3A632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9047A3-4464-4652-AEFC-07B4A088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E986F8-F01D-49F6-9C3B-C3A4C1F4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7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15AE1-8C76-4DFB-B42D-D5F829F1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158568-46B2-435F-8246-676A9DB73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836DD1-80ED-468C-9615-AD188574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036C6-A561-4D93-BC3F-F94A7B29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83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996FE1-D563-4C4F-AB89-345C87FD7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03962-0E1C-4446-B2D8-9C5160BF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DF063-5BBA-4E9C-B36E-ED835C6A5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07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C683D-2AE6-49B1-94C6-05E9F38CA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A43A9-A057-4077-886C-CC9FE0ABB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EB1B19-A866-40DE-8788-ED3B31F34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940D6-A9BE-4A7C-903A-7AEC00C98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FBFAF-F803-405E-8D0F-05C67B95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BC822-7E85-425B-82BE-5F6C8023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52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E8430-12C0-4427-8F2F-93819227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66323E-614A-4B1D-BD17-C328BC987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FF0D1-55BF-4875-A79F-8A33FC2E7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36EE9-596B-431B-B2E6-A12D28004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71687-A35E-4739-936A-F7B274FA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B9329-CF23-42DB-9EC7-E39E41B5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06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10276-7B0A-4AB6-A758-ECAAD5AB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96BCE-B9A9-450E-A393-2E247B0DA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0410-9FF1-4207-A235-45929476F6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8A759-CFB1-43EB-95A3-9B79A86A0F10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81E0D-5FF2-4DF6-8FEE-9C0BCFE9E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C35D9-F4B4-4502-BA26-57C052A81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8E373-8FE2-4A18-8C47-02A712092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audio" Target="../media/audio1.wav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audio" Target="../media/audio1.wav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" name="Group 389">
            <a:extLst>
              <a:ext uri="{FF2B5EF4-FFF2-40B4-BE49-F238E27FC236}">
                <a16:creationId xmlns:a16="http://schemas.microsoft.com/office/drawing/2014/main" id="{36CACE72-9FD6-49D9-9C48-0E0BD674A695}"/>
              </a:ext>
            </a:extLst>
          </p:cNvPr>
          <p:cNvGrpSpPr/>
          <p:nvPr/>
        </p:nvGrpSpPr>
        <p:grpSpPr>
          <a:xfrm>
            <a:off x="1119908" y="23705"/>
            <a:ext cx="9939744" cy="6810590"/>
            <a:chOff x="1119908" y="23705"/>
            <a:chExt cx="9939744" cy="6810590"/>
          </a:xfrm>
        </p:grpSpPr>
        <p:sp>
          <p:nvSpPr>
            <p:cNvPr id="319" name="Rectangle: Rounded Corners 318">
              <a:extLst>
                <a:ext uri="{FF2B5EF4-FFF2-40B4-BE49-F238E27FC236}">
                  <a16:creationId xmlns:a16="http://schemas.microsoft.com/office/drawing/2014/main" id="{AEB5A2D8-D6CA-4D40-9671-3838BD380D6D}"/>
                </a:ext>
              </a:extLst>
            </p:cNvPr>
            <p:cNvSpPr/>
            <p:nvPr/>
          </p:nvSpPr>
          <p:spPr>
            <a:xfrm>
              <a:off x="1119908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0" name="Rectangle: Rounded Corners 319">
              <a:extLst>
                <a:ext uri="{FF2B5EF4-FFF2-40B4-BE49-F238E27FC236}">
                  <a16:creationId xmlns:a16="http://schemas.microsoft.com/office/drawing/2014/main" id="{E1C0BC0D-5900-46B4-A1A4-D7EDFB501829}"/>
                </a:ext>
              </a:extLst>
            </p:cNvPr>
            <p:cNvSpPr/>
            <p:nvPr/>
          </p:nvSpPr>
          <p:spPr>
            <a:xfrm>
              <a:off x="2227376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Rectangle: Rounded Corners 320">
              <a:extLst>
                <a:ext uri="{FF2B5EF4-FFF2-40B4-BE49-F238E27FC236}">
                  <a16:creationId xmlns:a16="http://schemas.microsoft.com/office/drawing/2014/main" id="{8BF921E1-6AC6-43AF-91F6-3FC9A9F8CA1C}"/>
                </a:ext>
              </a:extLst>
            </p:cNvPr>
            <p:cNvSpPr/>
            <p:nvPr/>
          </p:nvSpPr>
          <p:spPr>
            <a:xfrm>
              <a:off x="3334844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Rectangle: Rounded Corners 321">
              <a:extLst>
                <a:ext uri="{FF2B5EF4-FFF2-40B4-BE49-F238E27FC236}">
                  <a16:creationId xmlns:a16="http://schemas.microsoft.com/office/drawing/2014/main" id="{47C55B1D-DE0A-48B7-9EFA-3D708EC514D8}"/>
                </a:ext>
              </a:extLst>
            </p:cNvPr>
            <p:cNvSpPr/>
            <p:nvPr/>
          </p:nvSpPr>
          <p:spPr>
            <a:xfrm>
              <a:off x="4442312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Rectangle: Rounded Corners 322">
              <a:extLst>
                <a:ext uri="{FF2B5EF4-FFF2-40B4-BE49-F238E27FC236}">
                  <a16:creationId xmlns:a16="http://schemas.microsoft.com/office/drawing/2014/main" id="{A17A97AB-E5F9-48E5-8576-B2C68B685180}"/>
                </a:ext>
              </a:extLst>
            </p:cNvPr>
            <p:cNvSpPr/>
            <p:nvPr/>
          </p:nvSpPr>
          <p:spPr>
            <a:xfrm>
              <a:off x="5549780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Rectangle: Rounded Corners 323">
              <a:extLst>
                <a:ext uri="{FF2B5EF4-FFF2-40B4-BE49-F238E27FC236}">
                  <a16:creationId xmlns:a16="http://schemas.microsoft.com/office/drawing/2014/main" id="{A0B575B4-C23D-4EE2-A82F-D94BB2048986}"/>
                </a:ext>
              </a:extLst>
            </p:cNvPr>
            <p:cNvSpPr/>
            <p:nvPr/>
          </p:nvSpPr>
          <p:spPr>
            <a:xfrm>
              <a:off x="6657248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Rectangle: Rounded Corners 324">
              <a:extLst>
                <a:ext uri="{FF2B5EF4-FFF2-40B4-BE49-F238E27FC236}">
                  <a16:creationId xmlns:a16="http://schemas.microsoft.com/office/drawing/2014/main" id="{853D82D2-94F1-4B26-9FB5-A9A1C924035C}"/>
                </a:ext>
              </a:extLst>
            </p:cNvPr>
            <p:cNvSpPr/>
            <p:nvPr/>
          </p:nvSpPr>
          <p:spPr>
            <a:xfrm>
              <a:off x="7764716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6" name="Rectangle: Rounded Corners 325">
              <a:extLst>
                <a:ext uri="{FF2B5EF4-FFF2-40B4-BE49-F238E27FC236}">
                  <a16:creationId xmlns:a16="http://schemas.microsoft.com/office/drawing/2014/main" id="{F61F7AB7-BA29-4C84-86FD-FB37FB143314}"/>
                </a:ext>
              </a:extLst>
            </p:cNvPr>
            <p:cNvSpPr/>
            <p:nvPr/>
          </p:nvSpPr>
          <p:spPr>
            <a:xfrm>
              <a:off x="8872184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7" name="Rectangle: Rounded Corners 326">
              <a:extLst>
                <a:ext uri="{FF2B5EF4-FFF2-40B4-BE49-F238E27FC236}">
                  <a16:creationId xmlns:a16="http://schemas.microsoft.com/office/drawing/2014/main" id="{B7D97188-C76B-40F5-B806-93A11406CB99}"/>
                </a:ext>
              </a:extLst>
            </p:cNvPr>
            <p:cNvSpPr/>
            <p:nvPr/>
          </p:nvSpPr>
          <p:spPr>
            <a:xfrm>
              <a:off x="9979652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Rectangle: Rounded Corners 330">
              <a:extLst>
                <a:ext uri="{FF2B5EF4-FFF2-40B4-BE49-F238E27FC236}">
                  <a16:creationId xmlns:a16="http://schemas.microsoft.com/office/drawing/2014/main" id="{9436F3EB-8647-461A-879C-EBEDC5EC0E5F}"/>
                </a:ext>
              </a:extLst>
            </p:cNvPr>
            <p:cNvSpPr/>
            <p:nvPr/>
          </p:nvSpPr>
          <p:spPr>
            <a:xfrm>
              <a:off x="1119908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2" name="Rectangle: Rounded Corners 331">
              <a:extLst>
                <a:ext uri="{FF2B5EF4-FFF2-40B4-BE49-F238E27FC236}">
                  <a16:creationId xmlns:a16="http://schemas.microsoft.com/office/drawing/2014/main" id="{43666DDB-6E17-471A-AC4C-93A2EE78100B}"/>
                </a:ext>
              </a:extLst>
            </p:cNvPr>
            <p:cNvSpPr/>
            <p:nvPr/>
          </p:nvSpPr>
          <p:spPr>
            <a:xfrm>
              <a:off x="2227376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3" name="Rectangle: Rounded Corners 332">
              <a:extLst>
                <a:ext uri="{FF2B5EF4-FFF2-40B4-BE49-F238E27FC236}">
                  <a16:creationId xmlns:a16="http://schemas.microsoft.com/office/drawing/2014/main" id="{5C31F6BC-19BD-43AD-84C0-2FF960FD4C85}"/>
                </a:ext>
              </a:extLst>
            </p:cNvPr>
            <p:cNvSpPr/>
            <p:nvPr/>
          </p:nvSpPr>
          <p:spPr>
            <a:xfrm>
              <a:off x="3334844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Rectangle: Rounded Corners 333">
              <a:extLst>
                <a:ext uri="{FF2B5EF4-FFF2-40B4-BE49-F238E27FC236}">
                  <a16:creationId xmlns:a16="http://schemas.microsoft.com/office/drawing/2014/main" id="{F28E45CB-17D7-44B9-B77E-C3CB62985DBE}"/>
                </a:ext>
              </a:extLst>
            </p:cNvPr>
            <p:cNvSpPr/>
            <p:nvPr/>
          </p:nvSpPr>
          <p:spPr>
            <a:xfrm>
              <a:off x="4442312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Rectangle: Rounded Corners 334">
              <a:extLst>
                <a:ext uri="{FF2B5EF4-FFF2-40B4-BE49-F238E27FC236}">
                  <a16:creationId xmlns:a16="http://schemas.microsoft.com/office/drawing/2014/main" id="{F9BBAF59-3F02-4003-8840-87F7EF443F0B}"/>
                </a:ext>
              </a:extLst>
            </p:cNvPr>
            <p:cNvSpPr/>
            <p:nvPr/>
          </p:nvSpPr>
          <p:spPr>
            <a:xfrm>
              <a:off x="5549780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Rectangle: Rounded Corners 335">
              <a:extLst>
                <a:ext uri="{FF2B5EF4-FFF2-40B4-BE49-F238E27FC236}">
                  <a16:creationId xmlns:a16="http://schemas.microsoft.com/office/drawing/2014/main" id="{DCA8078E-A984-4447-918E-F6B681C40ED1}"/>
                </a:ext>
              </a:extLst>
            </p:cNvPr>
            <p:cNvSpPr/>
            <p:nvPr/>
          </p:nvSpPr>
          <p:spPr>
            <a:xfrm>
              <a:off x="6657248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Rectangle: Rounded Corners 336">
              <a:extLst>
                <a:ext uri="{FF2B5EF4-FFF2-40B4-BE49-F238E27FC236}">
                  <a16:creationId xmlns:a16="http://schemas.microsoft.com/office/drawing/2014/main" id="{6875EDFF-1796-4E6B-B25C-4B51ACD68802}"/>
                </a:ext>
              </a:extLst>
            </p:cNvPr>
            <p:cNvSpPr/>
            <p:nvPr/>
          </p:nvSpPr>
          <p:spPr>
            <a:xfrm>
              <a:off x="7764716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8" name="Rectangle: Rounded Corners 337">
              <a:extLst>
                <a:ext uri="{FF2B5EF4-FFF2-40B4-BE49-F238E27FC236}">
                  <a16:creationId xmlns:a16="http://schemas.microsoft.com/office/drawing/2014/main" id="{99FDD87F-99C9-4DD6-A133-E6C6EB321EE7}"/>
                </a:ext>
              </a:extLst>
            </p:cNvPr>
            <p:cNvSpPr/>
            <p:nvPr/>
          </p:nvSpPr>
          <p:spPr>
            <a:xfrm>
              <a:off x="8872184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9" name="Rectangle: Rounded Corners 338">
              <a:extLst>
                <a:ext uri="{FF2B5EF4-FFF2-40B4-BE49-F238E27FC236}">
                  <a16:creationId xmlns:a16="http://schemas.microsoft.com/office/drawing/2014/main" id="{CDA3C893-AA5C-408D-86FC-0230171A2DC6}"/>
                </a:ext>
              </a:extLst>
            </p:cNvPr>
            <p:cNvSpPr/>
            <p:nvPr/>
          </p:nvSpPr>
          <p:spPr>
            <a:xfrm>
              <a:off x="9979652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" name="Rectangle: Rounded Corners 342">
              <a:extLst>
                <a:ext uri="{FF2B5EF4-FFF2-40B4-BE49-F238E27FC236}">
                  <a16:creationId xmlns:a16="http://schemas.microsoft.com/office/drawing/2014/main" id="{AD003F1E-3BC3-43EB-B728-861A1AAD7982}"/>
                </a:ext>
              </a:extLst>
            </p:cNvPr>
            <p:cNvSpPr/>
            <p:nvPr/>
          </p:nvSpPr>
          <p:spPr>
            <a:xfrm>
              <a:off x="1119908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" name="Rectangle: Rounded Corners 343">
              <a:extLst>
                <a:ext uri="{FF2B5EF4-FFF2-40B4-BE49-F238E27FC236}">
                  <a16:creationId xmlns:a16="http://schemas.microsoft.com/office/drawing/2014/main" id="{3DD52D83-6D8C-43CF-82E7-4D56819BA139}"/>
                </a:ext>
              </a:extLst>
            </p:cNvPr>
            <p:cNvSpPr/>
            <p:nvPr/>
          </p:nvSpPr>
          <p:spPr>
            <a:xfrm>
              <a:off x="2227376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5" name="Rectangle: Rounded Corners 344">
              <a:extLst>
                <a:ext uri="{FF2B5EF4-FFF2-40B4-BE49-F238E27FC236}">
                  <a16:creationId xmlns:a16="http://schemas.microsoft.com/office/drawing/2014/main" id="{688DF154-62E8-4D46-8454-D0C7099CED4D}"/>
                </a:ext>
              </a:extLst>
            </p:cNvPr>
            <p:cNvSpPr/>
            <p:nvPr/>
          </p:nvSpPr>
          <p:spPr>
            <a:xfrm>
              <a:off x="3334844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Rectangle: Rounded Corners 345">
              <a:extLst>
                <a:ext uri="{FF2B5EF4-FFF2-40B4-BE49-F238E27FC236}">
                  <a16:creationId xmlns:a16="http://schemas.microsoft.com/office/drawing/2014/main" id="{8553B65E-0070-43CC-9C39-5A2255F4E2A3}"/>
                </a:ext>
              </a:extLst>
            </p:cNvPr>
            <p:cNvSpPr/>
            <p:nvPr/>
          </p:nvSpPr>
          <p:spPr>
            <a:xfrm>
              <a:off x="4442312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" name="Rectangle: Rounded Corners 346">
              <a:extLst>
                <a:ext uri="{FF2B5EF4-FFF2-40B4-BE49-F238E27FC236}">
                  <a16:creationId xmlns:a16="http://schemas.microsoft.com/office/drawing/2014/main" id="{A8907222-4025-46AA-8A6D-4EE4375B7452}"/>
                </a:ext>
              </a:extLst>
            </p:cNvPr>
            <p:cNvSpPr/>
            <p:nvPr/>
          </p:nvSpPr>
          <p:spPr>
            <a:xfrm>
              <a:off x="5549780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8" name="Rectangle: Rounded Corners 347">
              <a:extLst>
                <a:ext uri="{FF2B5EF4-FFF2-40B4-BE49-F238E27FC236}">
                  <a16:creationId xmlns:a16="http://schemas.microsoft.com/office/drawing/2014/main" id="{6764D548-3012-48D0-9776-F22CCD96FE4E}"/>
                </a:ext>
              </a:extLst>
            </p:cNvPr>
            <p:cNvSpPr/>
            <p:nvPr/>
          </p:nvSpPr>
          <p:spPr>
            <a:xfrm>
              <a:off x="6657248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9" name="Rectangle: Rounded Corners 348">
              <a:extLst>
                <a:ext uri="{FF2B5EF4-FFF2-40B4-BE49-F238E27FC236}">
                  <a16:creationId xmlns:a16="http://schemas.microsoft.com/office/drawing/2014/main" id="{77B09BB4-CDA6-4B65-8210-66A9CB984AB5}"/>
                </a:ext>
              </a:extLst>
            </p:cNvPr>
            <p:cNvSpPr/>
            <p:nvPr/>
          </p:nvSpPr>
          <p:spPr>
            <a:xfrm>
              <a:off x="7764716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0" name="Rectangle: Rounded Corners 349">
              <a:extLst>
                <a:ext uri="{FF2B5EF4-FFF2-40B4-BE49-F238E27FC236}">
                  <a16:creationId xmlns:a16="http://schemas.microsoft.com/office/drawing/2014/main" id="{867F0239-AC34-41AB-8F67-2A2B7ACBD5C9}"/>
                </a:ext>
              </a:extLst>
            </p:cNvPr>
            <p:cNvSpPr/>
            <p:nvPr/>
          </p:nvSpPr>
          <p:spPr>
            <a:xfrm>
              <a:off x="8872184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1" name="Rectangle: Rounded Corners 350">
              <a:extLst>
                <a:ext uri="{FF2B5EF4-FFF2-40B4-BE49-F238E27FC236}">
                  <a16:creationId xmlns:a16="http://schemas.microsoft.com/office/drawing/2014/main" id="{70914A16-7DCD-45B1-B3F3-E23439BBCF5D}"/>
                </a:ext>
              </a:extLst>
            </p:cNvPr>
            <p:cNvSpPr/>
            <p:nvPr/>
          </p:nvSpPr>
          <p:spPr>
            <a:xfrm>
              <a:off x="9979652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Rectangle: Rounded Corners 354">
              <a:extLst>
                <a:ext uri="{FF2B5EF4-FFF2-40B4-BE49-F238E27FC236}">
                  <a16:creationId xmlns:a16="http://schemas.microsoft.com/office/drawing/2014/main" id="{97014792-D0AD-47E6-B57F-37416D722383}"/>
                </a:ext>
              </a:extLst>
            </p:cNvPr>
            <p:cNvSpPr/>
            <p:nvPr/>
          </p:nvSpPr>
          <p:spPr>
            <a:xfrm>
              <a:off x="1119908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6" name="Rectangle: Rounded Corners 355">
              <a:extLst>
                <a:ext uri="{FF2B5EF4-FFF2-40B4-BE49-F238E27FC236}">
                  <a16:creationId xmlns:a16="http://schemas.microsoft.com/office/drawing/2014/main" id="{31B0F379-938D-4AF6-AE1F-B209DA24D16D}"/>
                </a:ext>
              </a:extLst>
            </p:cNvPr>
            <p:cNvSpPr/>
            <p:nvPr/>
          </p:nvSpPr>
          <p:spPr>
            <a:xfrm>
              <a:off x="2227376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7" name="Rectangle: Rounded Corners 356">
              <a:extLst>
                <a:ext uri="{FF2B5EF4-FFF2-40B4-BE49-F238E27FC236}">
                  <a16:creationId xmlns:a16="http://schemas.microsoft.com/office/drawing/2014/main" id="{A377C81B-938D-4CD1-8CDF-60572A517491}"/>
                </a:ext>
              </a:extLst>
            </p:cNvPr>
            <p:cNvSpPr/>
            <p:nvPr/>
          </p:nvSpPr>
          <p:spPr>
            <a:xfrm>
              <a:off x="3334844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Rectangle: Rounded Corners 357">
              <a:extLst>
                <a:ext uri="{FF2B5EF4-FFF2-40B4-BE49-F238E27FC236}">
                  <a16:creationId xmlns:a16="http://schemas.microsoft.com/office/drawing/2014/main" id="{2657A12D-242F-4789-80AF-854033F75AB0}"/>
                </a:ext>
              </a:extLst>
            </p:cNvPr>
            <p:cNvSpPr/>
            <p:nvPr/>
          </p:nvSpPr>
          <p:spPr>
            <a:xfrm>
              <a:off x="4442312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Rectangle: Rounded Corners 358">
              <a:extLst>
                <a:ext uri="{FF2B5EF4-FFF2-40B4-BE49-F238E27FC236}">
                  <a16:creationId xmlns:a16="http://schemas.microsoft.com/office/drawing/2014/main" id="{4F54F07E-F4CC-4E3B-A3B8-1813DC2D7D01}"/>
                </a:ext>
              </a:extLst>
            </p:cNvPr>
            <p:cNvSpPr/>
            <p:nvPr/>
          </p:nvSpPr>
          <p:spPr>
            <a:xfrm>
              <a:off x="5549780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Rectangle: Rounded Corners 359">
              <a:extLst>
                <a:ext uri="{FF2B5EF4-FFF2-40B4-BE49-F238E27FC236}">
                  <a16:creationId xmlns:a16="http://schemas.microsoft.com/office/drawing/2014/main" id="{784FD16E-AD5A-43B6-9293-A98BC6F57F45}"/>
                </a:ext>
              </a:extLst>
            </p:cNvPr>
            <p:cNvSpPr/>
            <p:nvPr/>
          </p:nvSpPr>
          <p:spPr>
            <a:xfrm>
              <a:off x="6657248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Rectangle: Rounded Corners 360">
              <a:extLst>
                <a:ext uri="{FF2B5EF4-FFF2-40B4-BE49-F238E27FC236}">
                  <a16:creationId xmlns:a16="http://schemas.microsoft.com/office/drawing/2014/main" id="{0CEC01FE-6910-4307-BE65-E3BE253AEBDF}"/>
                </a:ext>
              </a:extLst>
            </p:cNvPr>
            <p:cNvSpPr/>
            <p:nvPr/>
          </p:nvSpPr>
          <p:spPr>
            <a:xfrm>
              <a:off x="7764716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2" name="Rectangle: Rounded Corners 361">
              <a:extLst>
                <a:ext uri="{FF2B5EF4-FFF2-40B4-BE49-F238E27FC236}">
                  <a16:creationId xmlns:a16="http://schemas.microsoft.com/office/drawing/2014/main" id="{D2032C7B-0070-4A4F-8542-14643DFBFB4F}"/>
                </a:ext>
              </a:extLst>
            </p:cNvPr>
            <p:cNvSpPr/>
            <p:nvPr/>
          </p:nvSpPr>
          <p:spPr>
            <a:xfrm>
              <a:off x="8872184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3" name="Rectangle: Rounded Corners 362">
              <a:extLst>
                <a:ext uri="{FF2B5EF4-FFF2-40B4-BE49-F238E27FC236}">
                  <a16:creationId xmlns:a16="http://schemas.microsoft.com/office/drawing/2014/main" id="{7A41DFB8-3862-4946-B245-2D2A7E2939AE}"/>
                </a:ext>
              </a:extLst>
            </p:cNvPr>
            <p:cNvSpPr/>
            <p:nvPr/>
          </p:nvSpPr>
          <p:spPr>
            <a:xfrm>
              <a:off x="9979652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Rectangle: Rounded Corners 366">
              <a:extLst>
                <a:ext uri="{FF2B5EF4-FFF2-40B4-BE49-F238E27FC236}">
                  <a16:creationId xmlns:a16="http://schemas.microsoft.com/office/drawing/2014/main" id="{2237EEF2-BE3D-4798-A6BF-415A81A7D3AF}"/>
                </a:ext>
              </a:extLst>
            </p:cNvPr>
            <p:cNvSpPr/>
            <p:nvPr/>
          </p:nvSpPr>
          <p:spPr>
            <a:xfrm>
              <a:off x="1119908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Rectangle: Rounded Corners 367">
              <a:extLst>
                <a:ext uri="{FF2B5EF4-FFF2-40B4-BE49-F238E27FC236}">
                  <a16:creationId xmlns:a16="http://schemas.microsoft.com/office/drawing/2014/main" id="{A1E08688-5E0F-49EA-9A2A-C938390A17FD}"/>
                </a:ext>
              </a:extLst>
            </p:cNvPr>
            <p:cNvSpPr/>
            <p:nvPr/>
          </p:nvSpPr>
          <p:spPr>
            <a:xfrm>
              <a:off x="2227376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9" name="Rectangle: Rounded Corners 368">
              <a:extLst>
                <a:ext uri="{FF2B5EF4-FFF2-40B4-BE49-F238E27FC236}">
                  <a16:creationId xmlns:a16="http://schemas.microsoft.com/office/drawing/2014/main" id="{1927206B-3902-48D0-AB89-62F7E7228FFD}"/>
                </a:ext>
              </a:extLst>
            </p:cNvPr>
            <p:cNvSpPr/>
            <p:nvPr/>
          </p:nvSpPr>
          <p:spPr>
            <a:xfrm>
              <a:off x="3334844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Rectangle: Rounded Corners 369">
              <a:extLst>
                <a:ext uri="{FF2B5EF4-FFF2-40B4-BE49-F238E27FC236}">
                  <a16:creationId xmlns:a16="http://schemas.microsoft.com/office/drawing/2014/main" id="{31CA9A66-AC3A-4277-A94C-427845237867}"/>
                </a:ext>
              </a:extLst>
            </p:cNvPr>
            <p:cNvSpPr/>
            <p:nvPr/>
          </p:nvSpPr>
          <p:spPr>
            <a:xfrm>
              <a:off x="4442312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Rectangle: Rounded Corners 370">
              <a:extLst>
                <a:ext uri="{FF2B5EF4-FFF2-40B4-BE49-F238E27FC236}">
                  <a16:creationId xmlns:a16="http://schemas.microsoft.com/office/drawing/2014/main" id="{832B1255-9911-4CB8-B5CF-6B3FDDA0D164}"/>
                </a:ext>
              </a:extLst>
            </p:cNvPr>
            <p:cNvSpPr/>
            <p:nvPr/>
          </p:nvSpPr>
          <p:spPr>
            <a:xfrm>
              <a:off x="5549780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Rectangle: Rounded Corners 371">
              <a:extLst>
                <a:ext uri="{FF2B5EF4-FFF2-40B4-BE49-F238E27FC236}">
                  <a16:creationId xmlns:a16="http://schemas.microsoft.com/office/drawing/2014/main" id="{F5AFFAA2-5D1D-45FC-9668-E48A92B07D71}"/>
                </a:ext>
              </a:extLst>
            </p:cNvPr>
            <p:cNvSpPr/>
            <p:nvPr/>
          </p:nvSpPr>
          <p:spPr>
            <a:xfrm>
              <a:off x="6657248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Rectangle: Rounded Corners 372">
              <a:extLst>
                <a:ext uri="{FF2B5EF4-FFF2-40B4-BE49-F238E27FC236}">
                  <a16:creationId xmlns:a16="http://schemas.microsoft.com/office/drawing/2014/main" id="{45D99F50-A9F6-4087-B5B7-60610CD9E071}"/>
                </a:ext>
              </a:extLst>
            </p:cNvPr>
            <p:cNvSpPr/>
            <p:nvPr/>
          </p:nvSpPr>
          <p:spPr>
            <a:xfrm>
              <a:off x="7764716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Rectangle: Rounded Corners 373">
              <a:extLst>
                <a:ext uri="{FF2B5EF4-FFF2-40B4-BE49-F238E27FC236}">
                  <a16:creationId xmlns:a16="http://schemas.microsoft.com/office/drawing/2014/main" id="{5DC64508-B3AB-481A-AF52-565419A67CFA}"/>
                </a:ext>
              </a:extLst>
            </p:cNvPr>
            <p:cNvSpPr/>
            <p:nvPr/>
          </p:nvSpPr>
          <p:spPr>
            <a:xfrm>
              <a:off x="8872184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5" name="Rectangle: Rounded Corners 374">
              <a:extLst>
                <a:ext uri="{FF2B5EF4-FFF2-40B4-BE49-F238E27FC236}">
                  <a16:creationId xmlns:a16="http://schemas.microsoft.com/office/drawing/2014/main" id="{5DDF6DDE-79CB-47B8-8374-F3F8366A7A29}"/>
                </a:ext>
              </a:extLst>
            </p:cNvPr>
            <p:cNvSpPr/>
            <p:nvPr/>
          </p:nvSpPr>
          <p:spPr>
            <a:xfrm>
              <a:off x="9979652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Rectangle: Rounded Corners 378">
              <a:extLst>
                <a:ext uri="{FF2B5EF4-FFF2-40B4-BE49-F238E27FC236}">
                  <a16:creationId xmlns:a16="http://schemas.microsoft.com/office/drawing/2014/main" id="{24C1C002-B1A2-4121-8230-671813BAB28C}"/>
                </a:ext>
              </a:extLst>
            </p:cNvPr>
            <p:cNvSpPr/>
            <p:nvPr/>
          </p:nvSpPr>
          <p:spPr>
            <a:xfrm>
              <a:off x="1119908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0" name="Rectangle: Rounded Corners 379">
              <a:extLst>
                <a:ext uri="{FF2B5EF4-FFF2-40B4-BE49-F238E27FC236}">
                  <a16:creationId xmlns:a16="http://schemas.microsoft.com/office/drawing/2014/main" id="{1B537C89-0B41-49A1-A564-0A7EA48A9E21}"/>
                </a:ext>
              </a:extLst>
            </p:cNvPr>
            <p:cNvSpPr/>
            <p:nvPr/>
          </p:nvSpPr>
          <p:spPr>
            <a:xfrm>
              <a:off x="2227376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1" name="Rectangle: Rounded Corners 380">
              <a:extLst>
                <a:ext uri="{FF2B5EF4-FFF2-40B4-BE49-F238E27FC236}">
                  <a16:creationId xmlns:a16="http://schemas.microsoft.com/office/drawing/2014/main" id="{3564E00B-D7A4-456D-979E-66EEAC7D59E1}"/>
                </a:ext>
              </a:extLst>
            </p:cNvPr>
            <p:cNvSpPr/>
            <p:nvPr/>
          </p:nvSpPr>
          <p:spPr>
            <a:xfrm>
              <a:off x="3334844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Rectangle: Rounded Corners 381">
              <a:extLst>
                <a:ext uri="{FF2B5EF4-FFF2-40B4-BE49-F238E27FC236}">
                  <a16:creationId xmlns:a16="http://schemas.microsoft.com/office/drawing/2014/main" id="{E0CBD9D1-7518-4613-84FB-28046BE9ADFC}"/>
                </a:ext>
              </a:extLst>
            </p:cNvPr>
            <p:cNvSpPr/>
            <p:nvPr/>
          </p:nvSpPr>
          <p:spPr>
            <a:xfrm>
              <a:off x="4442312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Rectangle: Rounded Corners 382">
              <a:extLst>
                <a:ext uri="{FF2B5EF4-FFF2-40B4-BE49-F238E27FC236}">
                  <a16:creationId xmlns:a16="http://schemas.microsoft.com/office/drawing/2014/main" id="{91549071-7C2A-4BFA-80B0-3852430CB229}"/>
                </a:ext>
              </a:extLst>
            </p:cNvPr>
            <p:cNvSpPr/>
            <p:nvPr/>
          </p:nvSpPr>
          <p:spPr>
            <a:xfrm>
              <a:off x="5549780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4" name="Rectangle: Rounded Corners 383">
              <a:extLst>
                <a:ext uri="{FF2B5EF4-FFF2-40B4-BE49-F238E27FC236}">
                  <a16:creationId xmlns:a16="http://schemas.microsoft.com/office/drawing/2014/main" id="{09705C69-FF35-4AC1-B84F-84A4BCC12CE4}"/>
                </a:ext>
              </a:extLst>
            </p:cNvPr>
            <p:cNvSpPr/>
            <p:nvPr/>
          </p:nvSpPr>
          <p:spPr>
            <a:xfrm>
              <a:off x="6657248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5" name="Rectangle: Rounded Corners 384">
              <a:extLst>
                <a:ext uri="{FF2B5EF4-FFF2-40B4-BE49-F238E27FC236}">
                  <a16:creationId xmlns:a16="http://schemas.microsoft.com/office/drawing/2014/main" id="{958D98E8-7CCC-47C9-94CB-6BAF6D67FB6D}"/>
                </a:ext>
              </a:extLst>
            </p:cNvPr>
            <p:cNvSpPr/>
            <p:nvPr/>
          </p:nvSpPr>
          <p:spPr>
            <a:xfrm>
              <a:off x="7764716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Rectangle: Rounded Corners 385">
              <a:extLst>
                <a:ext uri="{FF2B5EF4-FFF2-40B4-BE49-F238E27FC236}">
                  <a16:creationId xmlns:a16="http://schemas.microsoft.com/office/drawing/2014/main" id="{FEA625A1-6B0D-4EEF-8201-D9F80A845897}"/>
                </a:ext>
              </a:extLst>
            </p:cNvPr>
            <p:cNvSpPr/>
            <p:nvPr/>
          </p:nvSpPr>
          <p:spPr>
            <a:xfrm>
              <a:off x="8872184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7" name="Rectangle: Rounded Corners 386">
              <a:extLst>
                <a:ext uri="{FF2B5EF4-FFF2-40B4-BE49-F238E27FC236}">
                  <a16:creationId xmlns:a16="http://schemas.microsoft.com/office/drawing/2014/main" id="{53815C31-B6A6-426C-9070-1ADC6F22AFB3}"/>
                </a:ext>
              </a:extLst>
            </p:cNvPr>
            <p:cNvSpPr/>
            <p:nvPr/>
          </p:nvSpPr>
          <p:spPr>
            <a:xfrm>
              <a:off x="9979652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8" name="Rectangle: Rounded Corners 327">
            <a:extLst>
              <a:ext uri="{FF2B5EF4-FFF2-40B4-BE49-F238E27FC236}">
                <a16:creationId xmlns:a16="http://schemas.microsoft.com/office/drawing/2014/main" id="{05113826-4443-46EE-8C34-87E8CCA57A3A}"/>
              </a:ext>
            </a:extLst>
          </p:cNvPr>
          <p:cNvSpPr/>
          <p:nvPr/>
        </p:nvSpPr>
        <p:spPr>
          <a:xfrm>
            <a:off x="11087120" y="23705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1DB6B469-AD3F-43AB-9BFB-7837AE351029}"/>
              </a:ext>
            </a:extLst>
          </p:cNvPr>
          <p:cNvSpPr/>
          <p:nvPr/>
        </p:nvSpPr>
        <p:spPr>
          <a:xfrm>
            <a:off x="12440" y="23705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0" name="Rectangle: Rounded Corners 339">
            <a:extLst>
              <a:ext uri="{FF2B5EF4-FFF2-40B4-BE49-F238E27FC236}">
                <a16:creationId xmlns:a16="http://schemas.microsoft.com/office/drawing/2014/main" id="{BF8F2B7A-ADC2-49D7-AEBD-8D0222307155}"/>
              </a:ext>
            </a:extLst>
          </p:cNvPr>
          <p:cNvSpPr/>
          <p:nvPr/>
        </p:nvSpPr>
        <p:spPr>
          <a:xfrm>
            <a:off x="11087120" y="1169823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" name="Rectangle: Rounded Corners 340">
            <a:extLst>
              <a:ext uri="{FF2B5EF4-FFF2-40B4-BE49-F238E27FC236}">
                <a16:creationId xmlns:a16="http://schemas.microsoft.com/office/drawing/2014/main" id="{4EDDEF4A-5D91-4489-B288-D07214AF9D12}"/>
              </a:ext>
            </a:extLst>
          </p:cNvPr>
          <p:cNvSpPr/>
          <p:nvPr/>
        </p:nvSpPr>
        <p:spPr>
          <a:xfrm>
            <a:off x="12440" y="1169823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2" name="Rectangle: Rounded Corners 351">
            <a:extLst>
              <a:ext uri="{FF2B5EF4-FFF2-40B4-BE49-F238E27FC236}">
                <a16:creationId xmlns:a16="http://schemas.microsoft.com/office/drawing/2014/main" id="{0BD2180F-4A32-4A1E-A917-F5D7635E4188}"/>
              </a:ext>
            </a:extLst>
          </p:cNvPr>
          <p:cNvSpPr/>
          <p:nvPr/>
        </p:nvSpPr>
        <p:spPr>
          <a:xfrm>
            <a:off x="11087120" y="2315941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3" name="Rectangle: Rounded Corners 352">
            <a:extLst>
              <a:ext uri="{FF2B5EF4-FFF2-40B4-BE49-F238E27FC236}">
                <a16:creationId xmlns:a16="http://schemas.microsoft.com/office/drawing/2014/main" id="{8C01AE40-FACB-4D5C-90CD-5C983B20CA9B}"/>
              </a:ext>
            </a:extLst>
          </p:cNvPr>
          <p:cNvSpPr/>
          <p:nvPr/>
        </p:nvSpPr>
        <p:spPr>
          <a:xfrm>
            <a:off x="12440" y="2315941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4" name="Rectangle: Rounded Corners 363">
            <a:extLst>
              <a:ext uri="{FF2B5EF4-FFF2-40B4-BE49-F238E27FC236}">
                <a16:creationId xmlns:a16="http://schemas.microsoft.com/office/drawing/2014/main" id="{45882D44-0272-48CB-AEC7-A9FC3C5C453A}"/>
              </a:ext>
            </a:extLst>
          </p:cNvPr>
          <p:cNvSpPr/>
          <p:nvPr/>
        </p:nvSpPr>
        <p:spPr>
          <a:xfrm>
            <a:off x="11087120" y="3462059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5" name="Rectangle: Rounded Corners 364">
            <a:extLst>
              <a:ext uri="{FF2B5EF4-FFF2-40B4-BE49-F238E27FC236}">
                <a16:creationId xmlns:a16="http://schemas.microsoft.com/office/drawing/2014/main" id="{1CB323C6-CA0C-4E4E-9359-803D4BF245ED}"/>
              </a:ext>
            </a:extLst>
          </p:cNvPr>
          <p:cNvSpPr/>
          <p:nvPr/>
        </p:nvSpPr>
        <p:spPr>
          <a:xfrm>
            <a:off x="12440" y="3462059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6" name="Rectangle: Rounded Corners 375">
            <a:extLst>
              <a:ext uri="{FF2B5EF4-FFF2-40B4-BE49-F238E27FC236}">
                <a16:creationId xmlns:a16="http://schemas.microsoft.com/office/drawing/2014/main" id="{4152FC8A-DB67-45DD-B315-B6C8CB91ED7C}"/>
              </a:ext>
            </a:extLst>
          </p:cNvPr>
          <p:cNvSpPr/>
          <p:nvPr/>
        </p:nvSpPr>
        <p:spPr>
          <a:xfrm>
            <a:off x="11087120" y="4608177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7" name="Rectangle: Rounded Corners 376">
            <a:extLst>
              <a:ext uri="{FF2B5EF4-FFF2-40B4-BE49-F238E27FC236}">
                <a16:creationId xmlns:a16="http://schemas.microsoft.com/office/drawing/2014/main" id="{C33CC701-E877-48F7-80B6-1C66DF6779C1}"/>
              </a:ext>
            </a:extLst>
          </p:cNvPr>
          <p:cNvSpPr/>
          <p:nvPr/>
        </p:nvSpPr>
        <p:spPr>
          <a:xfrm>
            <a:off x="12440" y="4608177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8" name="Rectangle: Rounded Corners 387">
            <a:extLst>
              <a:ext uri="{FF2B5EF4-FFF2-40B4-BE49-F238E27FC236}">
                <a16:creationId xmlns:a16="http://schemas.microsoft.com/office/drawing/2014/main" id="{0E276099-A0D2-437D-9ACB-F81121803880}"/>
              </a:ext>
            </a:extLst>
          </p:cNvPr>
          <p:cNvSpPr/>
          <p:nvPr/>
        </p:nvSpPr>
        <p:spPr>
          <a:xfrm>
            <a:off x="11087120" y="5754295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9" name="Rectangle: Rounded Corners 388">
            <a:extLst>
              <a:ext uri="{FF2B5EF4-FFF2-40B4-BE49-F238E27FC236}">
                <a16:creationId xmlns:a16="http://schemas.microsoft.com/office/drawing/2014/main" id="{4510DFEB-8A85-4424-931E-90F14AF712EC}"/>
              </a:ext>
            </a:extLst>
          </p:cNvPr>
          <p:cNvSpPr/>
          <p:nvPr/>
        </p:nvSpPr>
        <p:spPr>
          <a:xfrm>
            <a:off x="12440" y="5754295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2" name="SNAKE Group 461">
            <a:extLst>
              <a:ext uri="{FF2B5EF4-FFF2-40B4-BE49-F238E27FC236}">
                <a16:creationId xmlns:a16="http://schemas.microsoft.com/office/drawing/2014/main" id="{A7E0C7F9-8808-49D9-AF76-A5A7A680D294}"/>
              </a:ext>
            </a:extLst>
          </p:cNvPr>
          <p:cNvGrpSpPr/>
          <p:nvPr/>
        </p:nvGrpSpPr>
        <p:grpSpPr>
          <a:xfrm>
            <a:off x="1132309" y="1203947"/>
            <a:ext cx="1080000" cy="2201238"/>
            <a:chOff x="1132309" y="1203947"/>
            <a:chExt cx="1080000" cy="2201238"/>
          </a:xfrm>
        </p:grpSpPr>
        <p:grpSp>
          <p:nvGrpSpPr>
            <p:cNvPr id="424" name="Group 423">
              <a:extLst>
                <a:ext uri="{FF2B5EF4-FFF2-40B4-BE49-F238E27FC236}">
                  <a16:creationId xmlns:a16="http://schemas.microsoft.com/office/drawing/2014/main" id="{95CF5BE5-9DB0-4E5A-A04A-28C218425500}"/>
                </a:ext>
              </a:extLst>
            </p:cNvPr>
            <p:cNvGrpSpPr/>
            <p:nvPr/>
          </p:nvGrpSpPr>
          <p:grpSpPr>
            <a:xfrm>
              <a:off x="1132309" y="1203947"/>
              <a:ext cx="1080000" cy="2201238"/>
              <a:chOff x="12576908" y="0"/>
              <a:chExt cx="1080000" cy="2201238"/>
            </a:xfrm>
          </p:grpSpPr>
          <p:sp>
            <p:nvSpPr>
              <p:cNvPr id="425" name="Rectangle: Rounded Corners 424">
                <a:extLst>
                  <a:ext uri="{FF2B5EF4-FFF2-40B4-BE49-F238E27FC236}">
                    <a16:creationId xmlns:a16="http://schemas.microsoft.com/office/drawing/2014/main" id="{305C9C2A-9966-4385-9C9B-49588EB7F6AC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6" name="Rectangle: Rounded Corners 425">
                <a:extLst>
                  <a:ext uri="{FF2B5EF4-FFF2-40B4-BE49-F238E27FC236}">
                    <a16:creationId xmlns:a16="http://schemas.microsoft.com/office/drawing/2014/main" id="{DF094803-E182-4A92-BF78-5AD548336F16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28" name="Graphic 427" descr="Snake">
              <a:extLst>
                <a:ext uri="{FF2B5EF4-FFF2-40B4-BE49-F238E27FC236}">
                  <a16:creationId xmlns:a16="http://schemas.microsoft.com/office/drawing/2014/main" id="{FFB31E47-F396-4234-8546-D704047EC1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6960" y="2398741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61" name="FROG Group 460">
            <a:extLst>
              <a:ext uri="{FF2B5EF4-FFF2-40B4-BE49-F238E27FC236}">
                <a16:creationId xmlns:a16="http://schemas.microsoft.com/office/drawing/2014/main" id="{D22C83B1-08F5-4BA2-B169-7786787D919D}"/>
              </a:ext>
            </a:extLst>
          </p:cNvPr>
          <p:cNvGrpSpPr/>
          <p:nvPr/>
        </p:nvGrpSpPr>
        <p:grpSpPr>
          <a:xfrm>
            <a:off x="1099289" y="3471303"/>
            <a:ext cx="2201238" cy="1080000"/>
            <a:chOff x="1099289" y="3471303"/>
            <a:chExt cx="2201238" cy="1080000"/>
          </a:xfrm>
        </p:grpSpPr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A31787EC-7139-4A8E-B7AE-C55704182631}"/>
                </a:ext>
              </a:extLst>
            </p:cNvPr>
            <p:cNvGrpSpPr/>
            <p:nvPr/>
          </p:nvGrpSpPr>
          <p:grpSpPr>
            <a:xfrm rot="5400000">
              <a:off x="1659908" y="2910684"/>
              <a:ext cx="1080000" cy="2201238"/>
              <a:chOff x="12576908" y="0"/>
              <a:chExt cx="1080000" cy="2201238"/>
            </a:xfrm>
          </p:grpSpPr>
          <p:sp>
            <p:nvSpPr>
              <p:cNvPr id="422" name="Rectangle: Rounded Corners 421">
                <a:extLst>
                  <a:ext uri="{FF2B5EF4-FFF2-40B4-BE49-F238E27FC236}">
                    <a16:creationId xmlns:a16="http://schemas.microsoft.com/office/drawing/2014/main" id="{B2EBFCD6-1C6C-4C71-ACCC-5C8D7812666D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3" name="Rectangle: Rounded Corners 422">
                <a:extLst>
                  <a:ext uri="{FF2B5EF4-FFF2-40B4-BE49-F238E27FC236}">
                    <a16:creationId xmlns:a16="http://schemas.microsoft.com/office/drawing/2014/main" id="{6465E29E-6E96-4D9F-BD52-B6DF9AB25A93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0" name="Graphic 429" descr="Frog">
              <a:extLst>
                <a:ext uri="{FF2B5EF4-FFF2-40B4-BE49-F238E27FC236}">
                  <a16:creationId xmlns:a16="http://schemas.microsoft.com/office/drawing/2014/main" id="{966016DA-16DD-4740-A28C-7616657E3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27376" y="3488125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9" name="CROCODILE Group 458">
            <a:extLst>
              <a:ext uri="{FF2B5EF4-FFF2-40B4-BE49-F238E27FC236}">
                <a16:creationId xmlns:a16="http://schemas.microsoft.com/office/drawing/2014/main" id="{1D772DD0-E17E-450D-B97D-72040A0B16D0}"/>
              </a:ext>
            </a:extLst>
          </p:cNvPr>
          <p:cNvGrpSpPr/>
          <p:nvPr/>
        </p:nvGrpSpPr>
        <p:grpSpPr>
          <a:xfrm>
            <a:off x="3299198" y="5754295"/>
            <a:ext cx="2201238" cy="1080000"/>
            <a:chOff x="3299198" y="5754295"/>
            <a:chExt cx="2201238" cy="1080000"/>
          </a:xfrm>
        </p:grpSpPr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0CAC6519-3964-4C83-85E3-C48601DA2B4B}"/>
                </a:ext>
              </a:extLst>
            </p:cNvPr>
            <p:cNvGrpSpPr/>
            <p:nvPr/>
          </p:nvGrpSpPr>
          <p:grpSpPr>
            <a:xfrm rot="5400000">
              <a:off x="3859817" y="5193676"/>
              <a:ext cx="1080000" cy="2201238"/>
              <a:chOff x="12576908" y="0"/>
              <a:chExt cx="1080000" cy="2201238"/>
            </a:xfrm>
          </p:grpSpPr>
          <p:sp>
            <p:nvSpPr>
              <p:cNvPr id="416" name="Rectangle: Rounded Corners 415">
                <a:extLst>
                  <a:ext uri="{FF2B5EF4-FFF2-40B4-BE49-F238E27FC236}">
                    <a16:creationId xmlns:a16="http://schemas.microsoft.com/office/drawing/2014/main" id="{8F249FEE-9188-4B30-AE29-FDF08C2B3BBA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7" name="Rectangle: Rounded Corners 416">
                <a:extLst>
                  <a:ext uri="{FF2B5EF4-FFF2-40B4-BE49-F238E27FC236}">
                    <a16:creationId xmlns:a16="http://schemas.microsoft.com/office/drawing/2014/main" id="{37A5C46F-C59B-4824-8057-B14CB16663AF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2" name="Graphic 431" descr="Crocodile">
              <a:extLst>
                <a:ext uri="{FF2B5EF4-FFF2-40B4-BE49-F238E27FC236}">
                  <a16:creationId xmlns:a16="http://schemas.microsoft.com/office/drawing/2014/main" id="{E55760E5-45B3-45A2-89C9-BADAC179F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501653" y="5815330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8" name="GORILLA Group 457">
            <a:extLst>
              <a:ext uri="{FF2B5EF4-FFF2-40B4-BE49-F238E27FC236}">
                <a16:creationId xmlns:a16="http://schemas.microsoft.com/office/drawing/2014/main" id="{32D6DB58-E57C-4C49-813C-E9131E8008A9}"/>
              </a:ext>
            </a:extLst>
          </p:cNvPr>
          <p:cNvGrpSpPr/>
          <p:nvPr/>
        </p:nvGrpSpPr>
        <p:grpSpPr>
          <a:xfrm>
            <a:off x="5537267" y="5761250"/>
            <a:ext cx="2201238" cy="1080000"/>
            <a:chOff x="5537267" y="5761250"/>
            <a:chExt cx="2201238" cy="1080000"/>
          </a:xfrm>
        </p:grpSpPr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EC9C5F87-6813-4762-9305-43536C704227}"/>
                </a:ext>
              </a:extLst>
            </p:cNvPr>
            <p:cNvGrpSpPr/>
            <p:nvPr/>
          </p:nvGrpSpPr>
          <p:grpSpPr>
            <a:xfrm rot="5400000">
              <a:off x="6097886" y="5200631"/>
              <a:ext cx="1080000" cy="2201238"/>
              <a:chOff x="12576908" y="0"/>
              <a:chExt cx="1080000" cy="2201238"/>
            </a:xfrm>
          </p:grpSpPr>
          <p:sp>
            <p:nvSpPr>
              <p:cNvPr id="413" name="Rectangle: Rounded Corners 412">
                <a:extLst>
                  <a:ext uri="{FF2B5EF4-FFF2-40B4-BE49-F238E27FC236}">
                    <a16:creationId xmlns:a16="http://schemas.microsoft.com/office/drawing/2014/main" id="{260A3FDD-FA16-4D76-B0D7-32CC34067395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4" name="Rectangle: Rounded Corners 413">
                <a:extLst>
                  <a:ext uri="{FF2B5EF4-FFF2-40B4-BE49-F238E27FC236}">
                    <a16:creationId xmlns:a16="http://schemas.microsoft.com/office/drawing/2014/main" id="{74818AE4-59EB-4431-BF02-580DD84850F3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4" name="Graphic 433" descr="Gorilla">
              <a:extLst>
                <a:ext uri="{FF2B5EF4-FFF2-40B4-BE49-F238E27FC236}">
                  <a16:creationId xmlns:a16="http://schemas.microsoft.com/office/drawing/2014/main" id="{3662E850-E0EE-4712-8294-BFB14B780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709737" y="5837095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7" name="MONKEY Group 456">
            <a:extLst>
              <a:ext uri="{FF2B5EF4-FFF2-40B4-BE49-F238E27FC236}">
                <a16:creationId xmlns:a16="http://schemas.microsoft.com/office/drawing/2014/main" id="{A3B75FE7-3B06-4C00-85C0-3767E3888443}"/>
              </a:ext>
            </a:extLst>
          </p:cNvPr>
          <p:cNvGrpSpPr/>
          <p:nvPr/>
        </p:nvGrpSpPr>
        <p:grpSpPr>
          <a:xfrm>
            <a:off x="7737176" y="5754295"/>
            <a:ext cx="2201238" cy="1080000"/>
            <a:chOff x="7737176" y="5754295"/>
            <a:chExt cx="2201238" cy="1080000"/>
          </a:xfrm>
        </p:grpSpPr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887F7BBB-F771-4485-A75C-E31611982479}"/>
                </a:ext>
              </a:extLst>
            </p:cNvPr>
            <p:cNvGrpSpPr/>
            <p:nvPr/>
          </p:nvGrpSpPr>
          <p:grpSpPr>
            <a:xfrm rot="5400000">
              <a:off x="8297795" y="5193676"/>
              <a:ext cx="1080000" cy="2201238"/>
              <a:chOff x="12576908" y="0"/>
              <a:chExt cx="1080000" cy="2201238"/>
            </a:xfrm>
          </p:grpSpPr>
          <p:sp>
            <p:nvSpPr>
              <p:cNvPr id="410" name="Rectangle: Rounded Corners 409">
                <a:extLst>
                  <a:ext uri="{FF2B5EF4-FFF2-40B4-BE49-F238E27FC236}">
                    <a16:creationId xmlns:a16="http://schemas.microsoft.com/office/drawing/2014/main" id="{316DF226-9DB1-440C-B015-B768A483F2ED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1" name="Rectangle: Rounded Corners 410">
                <a:extLst>
                  <a:ext uri="{FF2B5EF4-FFF2-40B4-BE49-F238E27FC236}">
                    <a16:creationId xmlns:a16="http://schemas.microsoft.com/office/drawing/2014/main" id="{BA082376-36F2-46BB-A978-2A90295E08B5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6" name="Graphic 435" descr="Monkey">
              <a:extLst>
                <a:ext uri="{FF2B5EF4-FFF2-40B4-BE49-F238E27FC236}">
                  <a16:creationId xmlns:a16="http://schemas.microsoft.com/office/drawing/2014/main" id="{F36F7B40-16A3-470D-B856-51E0172860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838040" y="5828751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60" name="TIGER Group 459">
            <a:extLst>
              <a:ext uri="{FF2B5EF4-FFF2-40B4-BE49-F238E27FC236}">
                <a16:creationId xmlns:a16="http://schemas.microsoft.com/office/drawing/2014/main" id="{5C4C8DE5-E3CB-400C-80AD-A5E7B113ED9A}"/>
              </a:ext>
            </a:extLst>
          </p:cNvPr>
          <p:cNvGrpSpPr/>
          <p:nvPr/>
        </p:nvGrpSpPr>
        <p:grpSpPr>
          <a:xfrm>
            <a:off x="3340436" y="3492988"/>
            <a:ext cx="1080000" cy="2201238"/>
            <a:chOff x="3340436" y="3492988"/>
            <a:chExt cx="1080000" cy="2201238"/>
          </a:xfrm>
        </p:grpSpPr>
        <p:grpSp>
          <p:nvGrpSpPr>
            <p:cNvPr id="418" name="Group 417">
              <a:extLst>
                <a:ext uri="{FF2B5EF4-FFF2-40B4-BE49-F238E27FC236}">
                  <a16:creationId xmlns:a16="http://schemas.microsoft.com/office/drawing/2014/main" id="{766AF193-F749-4EC2-AAB3-D1B42458EE66}"/>
                </a:ext>
              </a:extLst>
            </p:cNvPr>
            <p:cNvGrpSpPr/>
            <p:nvPr/>
          </p:nvGrpSpPr>
          <p:grpSpPr>
            <a:xfrm>
              <a:off x="3340436" y="3492988"/>
              <a:ext cx="1080000" cy="2201238"/>
              <a:chOff x="12576908" y="0"/>
              <a:chExt cx="1080000" cy="2201238"/>
            </a:xfrm>
          </p:grpSpPr>
          <p:sp>
            <p:nvSpPr>
              <p:cNvPr id="419" name="Rectangle: Rounded Corners 418">
                <a:extLst>
                  <a:ext uri="{FF2B5EF4-FFF2-40B4-BE49-F238E27FC236}">
                    <a16:creationId xmlns:a16="http://schemas.microsoft.com/office/drawing/2014/main" id="{7A0FC180-5064-4140-AE60-DC3D11992AC3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0" name="Rectangle: Rounded Corners 419">
                <a:extLst>
                  <a:ext uri="{FF2B5EF4-FFF2-40B4-BE49-F238E27FC236}">
                    <a16:creationId xmlns:a16="http://schemas.microsoft.com/office/drawing/2014/main" id="{99AF3892-BC9F-42E2-8526-07F642352AAA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8" name="Graphic 437" descr="Tiger">
              <a:extLst>
                <a:ext uri="{FF2B5EF4-FFF2-40B4-BE49-F238E27FC236}">
                  <a16:creationId xmlns:a16="http://schemas.microsoft.com/office/drawing/2014/main" id="{68DBC3D3-B2D1-461E-99E0-B66863A8C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424493" y="4614226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6" name="LION Group 455">
            <a:extLst>
              <a:ext uri="{FF2B5EF4-FFF2-40B4-BE49-F238E27FC236}">
                <a16:creationId xmlns:a16="http://schemas.microsoft.com/office/drawing/2014/main" id="{6A822ED3-40BA-4902-8275-ED84586A3B4B}"/>
              </a:ext>
            </a:extLst>
          </p:cNvPr>
          <p:cNvGrpSpPr/>
          <p:nvPr/>
        </p:nvGrpSpPr>
        <p:grpSpPr>
          <a:xfrm>
            <a:off x="9965954" y="4633057"/>
            <a:ext cx="1080000" cy="2201238"/>
            <a:chOff x="9965954" y="4633057"/>
            <a:chExt cx="1080000" cy="2201238"/>
          </a:xfrm>
        </p:grpSpPr>
        <p:grpSp>
          <p:nvGrpSpPr>
            <p:cNvPr id="406" name="Group 405">
              <a:extLst>
                <a:ext uri="{FF2B5EF4-FFF2-40B4-BE49-F238E27FC236}">
                  <a16:creationId xmlns:a16="http://schemas.microsoft.com/office/drawing/2014/main" id="{1F12AC24-3DDD-49AB-BA24-01B87FA71BCD}"/>
                </a:ext>
              </a:extLst>
            </p:cNvPr>
            <p:cNvGrpSpPr/>
            <p:nvPr/>
          </p:nvGrpSpPr>
          <p:grpSpPr>
            <a:xfrm rot="10800000">
              <a:off x="9965954" y="4633057"/>
              <a:ext cx="1080000" cy="2201238"/>
              <a:chOff x="12576908" y="0"/>
              <a:chExt cx="1080000" cy="2201238"/>
            </a:xfrm>
          </p:grpSpPr>
          <p:sp>
            <p:nvSpPr>
              <p:cNvPr id="407" name="Rectangle: Rounded Corners 406">
                <a:extLst>
                  <a:ext uri="{FF2B5EF4-FFF2-40B4-BE49-F238E27FC236}">
                    <a16:creationId xmlns:a16="http://schemas.microsoft.com/office/drawing/2014/main" id="{7152D2FE-6B62-4CBF-83BA-2F1BFB88D822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8" name="Rectangle: Rounded Corners 407">
                <a:extLst>
                  <a:ext uri="{FF2B5EF4-FFF2-40B4-BE49-F238E27FC236}">
                    <a16:creationId xmlns:a16="http://schemas.microsoft.com/office/drawing/2014/main" id="{A4BF36FB-C4A0-44D0-98CC-E2DD9FD70037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40" name="Graphic 439" descr="Lion">
              <a:extLst>
                <a:ext uri="{FF2B5EF4-FFF2-40B4-BE49-F238E27FC236}">
                  <a16:creationId xmlns:a16="http://schemas.microsoft.com/office/drawing/2014/main" id="{2BC2F550-37B8-460F-B7F1-3A3D42B9C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993758" y="4715857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5" name="HIPPO Group 454">
            <a:extLst>
              <a:ext uri="{FF2B5EF4-FFF2-40B4-BE49-F238E27FC236}">
                <a16:creationId xmlns:a16="http://schemas.microsoft.com/office/drawing/2014/main" id="{0966DC44-F333-428E-BC36-97AF1B5853F1}"/>
              </a:ext>
            </a:extLst>
          </p:cNvPr>
          <p:cNvGrpSpPr/>
          <p:nvPr/>
        </p:nvGrpSpPr>
        <p:grpSpPr>
          <a:xfrm>
            <a:off x="8844716" y="3505428"/>
            <a:ext cx="2201238" cy="1080000"/>
            <a:chOff x="8844716" y="3505428"/>
            <a:chExt cx="2201238" cy="1080000"/>
          </a:xfrm>
        </p:grpSpPr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33699B6E-DC05-4550-B01D-BBDA0FE9CC95}"/>
                </a:ext>
              </a:extLst>
            </p:cNvPr>
            <p:cNvGrpSpPr/>
            <p:nvPr/>
          </p:nvGrpSpPr>
          <p:grpSpPr>
            <a:xfrm rot="5400000">
              <a:off x="9405335" y="2944809"/>
              <a:ext cx="1080000" cy="2201238"/>
              <a:chOff x="12576908" y="0"/>
              <a:chExt cx="1080000" cy="2201238"/>
            </a:xfrm>
          </p:grpSpPr>
          <p:sp>
            <p:nvSpPr>
              <p:cNvPr id="404" name="Rectangle: Rounded Corners 403">
                <a:extLst>
                  <a:ext uri="{FF2B5EF4-FFF2-40B4-BE49-F238E27FC236}">
                    <a16:creationId xmlns:a16="http://schemas.microsoft.com/office/drawing/2014/main" id="{8AE0F231-376B-40BB-A155-3A981374FAB5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5" name="Rectangle: Rounded Corners 404">
                <a:extLst>
                  <a:ext uri="{FF2B5EF4-FFF2-40B4-BE49-F238E27FC236}">
                    <a16:creationId xmlns:a16="http://schemas.microsoft.com/office/drawing/2014/main" id="{564B1587-3C62-453B-B4C8-9EC8052572DD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42" name="Graphic 441" descr="Hippo">
              <a:extLst>
                <a:ext uri="{FF2B5EF4-FFF2-40B4-BE49-F238E27FC236}">
                  <a16:creationId xmlns:a16="http://schemas.microsoft.com/office/drawing/2014/main" id="{3EE63098-CCBE-4B7A-A9C3-DFFB1F0AC8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954984" y="3544859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4" name="RHINO Group 453">
            <a:extLst>
              <a:ext uri="{FF2B5EF4-FFF2-40B4-BE49-F238E27FC236}">
                <a16:creationId xmlns:a16="http://schemas.microsoft.com/office/drawing/2014/main" id="{95306581-5DC6-4B12-9227-2F926029F3F6}"/>
              </a:ext>
            </a:extLst>
          </p:cNvPr>
          <p:cNvGrpSpPr/>
          <p:nvPr/>
        </p:nvGrpSpPr>
        <p:grpSpPr>
          <a:xfrm>
            <a:off x="7764716" y="2361440"/>
            <a:ext cx="1080000" cy="2201238"/>
            <a:chOff x="7764716" y="2361440"/>
            <a:chExt cx="1080000" cy="2201238"/>
          </a:xfrm>
        </p:grpSpPr>
        <p:grpSp>
          <p:nvGrpSpPr>
            <p:cNvPr id="400" name="Group 399">
              <a:extLst>
                <a:ext uri="{FF2B5EF4-FFF2-40B4-BE49-F238E27FC236}">
                  <a16:creationId xmlns:a16="http://schemas.microsoft.com/office/drawing/2014/main" id="{D3EAB2C1-67E1-4B2C-9EAB-901CC1864782}"/>
                </a:ext>
              </a:extLst>
            </p:cNvPr>
            <p:cNvGrpSpPr/>
            <p:nvPr/>
          </p:nvGrpSpPr>
          <p:grpSpPr>
            <a:xfrm>
              <a:off x="7764716" y="2361440"/>
              <a:ext cx="1080000" cy="2201238"/>
              <a:chOff x="12576908" y="0"/>
              <a:chExt cx="1080000" cy="2201238"/>
            </a:xfrm>
          </p:grpSpPr>
          <p:sp>
            <p:nvSpPr>
              <p:cNvPr id="401" name="Rectangle: Rounded Corners 400">
                <a:extLst>
                  <a:ext uri="{FF2B5EF4-FFF2-40B4-BE49-F238E27FC236}">
                    <a16:creationId xmlns:a16="http://schemas.microsoft.com/office/drawing/2014/main" id="{E80BFCBE-C809-40AF-B6D2-81177F2BD9EF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2" name="Rectangle: Rounded Corners 401">
                <a:extLst>
                  <a:ext uri="{FF2B5EF4-FFF2-40B4-BE49-F238E27FC236}">
                    <a16:creationId xmlns:a16="http://schemas.microsoft.com/office/drawing/2014/main" id="{5AB2D970-57B1-447A-9F5E-B40A404B9621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44" name="Graphic 443" descr="Rhino">
              <a:extLst>
                <a:ext uri="{FF2B5EF4-FFF2-40B4-BE49-F238E27FC236}">
                  <a16:creationId xmlns:a16="http://schemas.microsoft.com/office/drawing/2014/main" id="{8E19C1B7-8E5F-46CE-B3AF-8B280AF50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7838136" y="2439507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3" name="ELEPHANT Group 452">
            <a:extLst>
              <a:ext uri="{FF2B5EF4-FFF2-40B4-BE49-F238E27FC236}">
                <a16:creationId xmlns:a16="http://schemas.microsoft.com/office/drawing/2014/main" id="{DEF7A3AA-BCE0-4009-98C2-42518CC92446}"/>
              </a:ext>
            </a:extLst>
          </p:cNvPr>
          <p:cNvGrpSpPr/>
          <p:nvPr/>
        </p:nvGrpSpPr>
        <p:grpSpPr>
          <a:xfrm>
            <a:off x="6684139" y="1190604"/>
            <a:ext cx="1080000" cy="2201238"/>
            <a:chOff x="6657248" y="1156159"/>
            <a:chExt cx="1080000" cy="2201238"/>
          </a:xfrm>
        </p:grpSpPr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4E5B02E8-C81A-4BEB-AC81-CB408BC686F2}"/>
                </a:ext>
              </a:extLst>
            </p:cNvPr>
            <p:cNvGrpSpPr/>
            <p:nvPr/>
          </p:nvGrpSpPr>
          <p:grpSpPr>
            <a:xfrm>
              <a:off x="6657248" y="1156159"/>
              <a:ext cx="1080000" cy="2201238"/>
              <a:chOff x="12576908" y="0"/>
              <a:chExt cx="1080000" cy="2201238"/>
            </a:xfrm>
          </p:grpSpPr>
          <p:sp>
            <p:nvSpPr>
              <p:cNvPr id="398" name="Rectangle: Rounded Corners 397">
                <a:extLst>
                  <a:ext uri="{FF2B5EF4-FFF2-40B4-BE49-F238E27FC236}">
                    <a16:creationId xmlns:a16="http://schemas.microsoft.com/office/drawing/2014/main" id="{5B7E28BA-04A4-47F7-B893-2958663920EB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9" name="Rectangle: Rounded Corners 398">
                <a:extLst>
                  <a:ext uri="{FF2B5EF4-FFF2-40B4-BE49-F238E27FC236}">
                    <a16:creationId xmlns:a16="http://schemas.microsoft.com/office/drawing/2014/main" id="{4097D065-085E-4645-976C-03C49466EF92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46" name="Graphic 445" descr="Elephant">
              <a:extLst>
                <a:ext uri="{FF2B5EF4-FFF2-40B4-BE49-F238E27FC236}">
                  <a16:creationId xmlns:a16="http://schemas.microsoft.com/office/drawing/2014/main" id="{CFB5CAFF-B002-479A-952C-C541CF4B8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708061" y="1253705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2" name="GIRAFFE Group 451">
            <a:extLst>
              <a:ext uri="{FF2B5EF4-FFF2-40B4-BE49-F238E27FC236}">
                <a16:creationId xmlns:a16="http://schemas.microsoft.com/office/drawing/2014/main" id="{24A9DC8B-881D-49D8-BBCF-83BF687628BE}"/>
              </a:ext>
            </a:extLst>
          </p:cNvPr>
          <p:cNvGrpSpPr/>
          <p:nvPr/>
        </p:nvGrpSpPr>
        <p:grpSpPr>
          <a:xfrm>
            <a:off x="4412258" y="1169823"/>
            <a:ext cx="2201238" cy="1080000"/>
            <a:chOff x="4412258" y="1169823"/>
            <a:chExt cx="2201238" cy="1080000"/>
          </a:xfrm>
        </p:grpSpPr>
        <p:grpSp>
          <p:nvGrpSpPr>
            <p:cNvPr id="394" name="Group 393">
              <a:extLst>
                <a:ext uri="{FF2B5EF4-FFF2-40B4-BE49-F238E27FC236}">
                  <a16:creationId xmlns:a16="http://schemas.microsoft.com/office/drawing/2014/main" id="{AD4DFFF1-3B10-4596-B99A-CD9FCF603CDF}"/>
                </a:ext>
              </a:extLst>
            </p:cNvPr>
            <p:cNvGrpSpPr/>
            <p:nvPr/>
          </p:nvGrpSpPr>
          <p:grpSpPr>
            <a:xfrm rot="5400000">
              <a:off x="4972877" y="609204"/>
              <a:ext cx="1080000" cy="2201238"/>
              <a:chOff x="12576908" y="0"/>
              <a:chExt cx="1080000" cy="2201238"/>
            </a:xfrm>
          </p:grpSpPr>
          <p:sp>
            <p:nvSpPr>
              <p:cNvPr id="395" name="Rectangle: Rounded Corners 394">
                <a:extLst>
                  <a:ext uri="{FF2B5EF4-FFF2-40B4-BE49-F238E27FC236}">
                    <a16:creationId xmlns:a16="http://schemas.microsoft.com/office/drawing/2014/main" id="{B1A8D546-5DE7-43E0-87F2-E6C26EE1D3C3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6" name="Rectangle: Rounded Corners 395">
                <a:extLst>
                  <a:ext uri="{FF2B5EF4-FFF2-40B4-BE49-F238E27FC236}">
                    <a16:creationId xmlns:a16="http://schemas.microsoft.com/office/drawing/2014/main" id="{119C367B-F150-4CEE-81F6-029B0996F7A1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48" name="Graphic 447" descr="Giraffe">
              <a:extLst>
                <a:ext uri="{FF2B5EF4-FFF2-40B4-BE49-F238E27FC236}">
                  <a16:creationId xmlns:a16="http://schemas.microsoft.com/office/drawing/2014/main" id="{FE3D1F62-B55F-4FDF-988A-BCBD0B064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4518911" y="1238959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1" name="ZEBRA Group 450">
            <a:extLst>
              <a:ext uri="{FF2B5EF4-FFF2-40B4-BE49-F238E27FC236}">
                <a16:creationId xmlns:a16="http://schemas.microsoft.com/office/drawing/2014/main" id="{7149D049-ED39-43CD-B03F-CE52DD003F86}"/>
              </a:ext>
            </a:extLst>
          </p:cNvPr>
          <p:cNvGrpSpPr/>
          <p:nvPr/>
        </p:nvGrpSpPr>
        <p:grpSpPr>
          <a:xfrm>
            <a:off x="3319817" y="48585"/>
            <a:ext cx="1080000" cy="2201238"/>
            <a:chOff x="3319817" y="48585"/>
            <a:chExt cx="1080000" cy="2201238"/>
          </a:xfrm>
        </p:grpSpPr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F26221A2-F097-4900-B590-8A25B84B5ABA}"/>
                </a:ext>
              </a:extLst>
            </p:cNvPr>
            <p:cNvGrpSpPr/>
            <p:nvPr/>
          </p:nvGrpSpPr>
          <p:grpSpPr>
            <a:xfrm>
              <a:off x="3319817" y="48585"/>
              <a:ext cx="1080000" cy="2201238"/>
              <a:chOff x="12576908" y="0"/>
              <a:chExt cx="1080000" cy="2201238"/>
            </a:xfrm>
          </p:grpSpPr>
          <p:sp>
            <p:nvSpPr>
              <p:cNvPr id="391" name="Rectangle: Rounded Corners 390">
                <a:extLst>
                  <a:ext uri="{FF2B5EF4-FFF2-40B4-BE49-F238E27FC236}">
                    <a16:creationId xmlns:a16="http://schemas.microsoft.com/office/drawing/2014/main" id="{BA2E5903-F7C0-47E9-B69D-17FB09D6EE6D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2" name="Rectangle: Rounded Corners 391">
                <a:extLst>
                  <a:ext uri="{FF2B5EF4-FFF2-40B4-BE49-F238E27FC236}">
                    <a16:creationId xmlns:a16="http://schemas.microsoft.com/office/drawing/2014/main" id="{3FC3D301-4AC2-4B7C-A47A-D012639733AB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50" name="Graphic 449" descr="Zebra">
              <a:extLst>
                <a:ext uri="{FF2B5EF4-FFF2-40B4-BE49-F238E27FC236}">
                  <a16:creationId xmlns:a16="http://schemas.microsoft.com/office/drawing/2014/main" id="{DCB70202-CDE2-4135-B61C-4798A9776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3425157" y="106505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63" name="ZEBRA TextBox 462">
            <a:extLst>
              <a:ext uri="{FF2B5EF4-FFF2-40B4-BE49-F238E27FC236}">
                <a16:creationId xmlns:a16="http://schemas.microsoft.com/office/drawing/2014/main" id="{7E905FEC-6191-432E-AF0A-6E2BD28C7E3E}"/>
              </a:ext>
            </a:extLst>
          </p:cNvPr>
          <p:cNvSpPr txBox="1"/>
          <p:nvPr/>
        </p:nvSpPr>
        <p:spPr>
          <a:xfrm>
            <a:off x="3470517" y="1509693"/>
            <a:ext cx="80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ZEBRA</a:t>
            </a:r>
          </a:p>
        </p:txBody>
      </p:sp>
      <p:sp>
        <p:nvSpPr>
          <p:cNvPr id="464" name="GIRAFFE TextBox 463">
            <a:extLst>
              <a:ext uri="{FF2B5EF4-FFF2-40B4-BE49-F238E27FC236}">
                <a16:creationId xmlns:a16="http://schemas.microsoft.com/office/drawing/2014/main" id="{C9A9884C-C6FF-45CD-A970-79BB491C4F0B}"/>
              </a:ext>
            </a:extLst>
          </p:cNvPr>
          <p:cNvSpPr txBox="1"/>
          <p:nvPr/>
        </p:nvSpPr>
        <p:spPr>
          <a:xfrm>
            <a:off x="5586860" y="1509693"/>
            <a:ext cx="110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GIRAFFE</a:t>
            </a:r>
          </a:p>
        </p:txBody>
      </p:sp>
      <p:sp>
        <p:nvSpPr>
          <p:cNvPr id="465" name="ELEPHANT TextBox 464">
            <a:extLst>
              <a:ext uri="{FF2B5EF4-FFF2-40B4-BE49-F238E27FC236}">
                <a16:creationId xmlns:a16="http://schemas.microsoft.com/office/drawing/2014/main" id="{959CCD2E-DCD7-413A-831B-C82E7085D36F}"/>
              </a:ext>
            </a:extLst>
          </p:cNvPr>
          <p:cNvSpPr txBox="1"/>
          <p:nvPr/>
        </p:nvSpPr>
        <p:spPr>
          <a:xfrm>
            <a:off x="6684139" y="2652320"/>
            <a:ext cx="1107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C00000"/>
                </a:solidFill>
              </a:rPr>
              <a:t>ELEPHANT</a:t>
            </a:r>
          </a:p>
        </p:txBody>
      </p:sp>
      <p:sp>
        <p:nvSpPr>
          <p:cNvPr id="466" name="RHINO TextBox 465">
            <a:extLst>
              <a:ext uri="{FF2B5EF4-FFF2-40B4-BE49-F238E27FC236}">
                <a16:creationId xmlns:a16="http://schemas.microsoft.com/office/drawing/2014/main" id="{ADC0DE0F-F883-4EC4-9DAC-C752F1975A28}"/>
              </a:ext>
            </a:extLst>
          </p:cNvPr>
          <p:cNvSpPr txBox="1"/>
          <p:nvPr/>
        </p:nvSpPr>
        <p:spPr>
          <a:xfrm>
            <a:off x="7778415" y="3811176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RHINO</a:t>
            </a:r>
          </a:p>
        </p:txBody>
      </p:sp>
      <p:sp>
        <p:nvSpPr>
          <p:cNvPr id="467" name="HIPPO TextBox 466">
            <a:extLst>
              <a:ext uri="{FF2B5EF4-FFF2-40B4-BE49-F238E27FC236}">
                <a16:creationId xmlns:a16="http://schemas.microsoft.com/office/drawing/2014/main" id="{614191FE-D11C-4643-9F81-9D110E88084D}"/>
              </a:ext>
            </a:extLst>
          </p:cNvPr>
          <p:cNvSpPr txBox="1"/>
          <p:nvPr/>
        </p:nvSpPr>
        <p:spPr>
          <a:xfrm>
            <a:off x="9946592" y="3838012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HIPPO</a:t>
            </a:r>
          </a:p>
        </p:txBody>
      </p:sp>
      <p:sp>
        <p:nvSpPr>
          <p:cNvPr id="468" name="LION TextBox 467">
            <a:extLst>
              <a:ext uri="{FF2B5EF4-FFF2-40B4-BE49-F238E27FC236}">
                <a16:creationId xmlns:a16="http://schemas.microsoft.com/office/drawing/2014/main" id="{89DE8459-28C4-4C12-83CF-C3AAE63CECA6}"/>
              </a:ext>
            </a:extLst>
          </p:cNvPr>
          <p:cNvSpPr txBox="1"/>
          <p:nvPr/>
        </p:nvSpPr>
        <p:spPr>
          <a:xfrm>
            <a:off x="10020962" y="6087864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LION</a:t>
            </a:r>
          </a:p>
        </p:txBody>
      </p:sp>
      <p:sp>
        <p:nvSpPr>
          <p:cNvPr id="469" name="MONKEY TextBox 468">
            <a:extLst>
              <a:ext uri="{FF2B5EF4-FFF2-40B4-BE49-F238E27FC236}">
                <a16:creationId xmlns:a16="http://schemas.microsoft.com/office/drawing/2014/main" id="{8006E8A5-6A1A-49B7-B80F-CAD29E190F84}"/>
              </a:ext>
            </a:extLst>
          </p:cNvPr>
          <p:cNvSpPr txBox="1"/>
          <p:nvPr/>
        </p:nvSpPr>
        <p:spPr>
          <a:xfrm>
            <a:off x="7708451" y="6087864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MONKEY</a:t>
            </a:r>
          </a:p>
        </p:txBody>
      </p:sp>
      <p:sp>
        <p:nvSpPr>
          <p:cNvPr id="470" name="GORILLA TextBox 469">
            <a:extLst>
              <a:ext uri="{FF2B5EF4-FFF2-40B4-BE49-F238E27FC236}">
                <a16:creationId xmlns:a16="http://schemas.microsoft.com/office/drawing/2014/main" id="{FDDACF05-E3CA-4A51-B58B-57B876201B5C}"/>
              </a:ext>
            </a:extLst>
          </p:cNvPr>
          <p:cNvSpPr txBox="1"/>
          <p:nvPr/>
        </p:nvSpPr>
        <p:spPr>
          <a:xfrm>
            <a:off x="5533496" y="6087864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GORILLA</a:t>
            </a:r>
          </a:p>
        </p:txBody>
      </p:sp>
      <p:sp>
        <p:nvSpPr>
          <p:cNvPr id="471" name="CROCODILE TextBox 470">
            <a:extLst>
              <a:ext uri="{FF2B5EF4-FFF2-40B4-BE49-F238E27FC236}">
                <a16:creationId xmlns:a16="http://schemas.microsoft.com/office/drawing/2014/main" id="{A99316FC-8EBF-4C03-8AD3-FCA8A7F53176}"/>
              </a:ext>
            </a:extLst>
          </p:cNvPr>
          <p:cNvSpPr txBox="1"/>
          <p:nvPr/>
        </p:nvSpPr>
        <p:spPr>
          <a:xfrm>
            <a:off x="3245137" y="6087864"/>
            <a:ext cx="1156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C00000"/>
                </a:solidFill>
              </a:rPr>
              <a:t>CROCODILE</a:t>
            </a:r>
          </a:p>
        </p:txBody>
      </p:sp>
      <p:sp>
        <p:nvSpPr>
          <p:cNvPr id="472" name="TIGER TextBox 471">
            <a:extLst>
              <a:ext uri="{FF2B5EF4-FFF2-40B4-BE49-F238E27FC236}">
                <a16:creationId xmlns:a16="http://schemas.microsoft.com/office/drawing/2014/main" id="{F831691D-DA6D-4BC4-AB34-9F21023B0ADD}"/>
              </a:ext>
            </a:extLst>
          </p:cNvPr>
          <p:cNvSpPr txBox="1"/>
          <p:nvPr/>
        </p:nvSpPr>
        <p:spPr>
          <a:xfrm>
            <a:off x="3321074" y="3848322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TIGER</a:t>
            </a:r>
          </a:p>
        </p:txBody>
      </p:sp>
      <p:sp>
        <p:nvSpPr>
          <p:cNvPr id="473" name="FROG TextBox 472">
            <a:extLst>
              <a:ext uri="{FF2B5EF4-FFF2-40B4-BE49-F238E27FC236}">
                <a16:creationId xmlns:a16="http://schemas.microsoft.com/office/drawing/2014/main" id="{552E1133-EE39-4656-ABEE-DFC2AE66EC5E}"/>
              </a:ext>
            </a:extLst>
          </p:cNvPr>
          <p:cNvSpPr txBox="1"/>
          <p:nvPr/>
        </p:nvSpPr>
        <p:spPr>
          <a:xfrm>
            <a:off x="1092044" y="3811176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FROG</a:t>
            </a:r>
          </a:p>
        </p:txBody>
      </p:sp>
      <p:sp>
        <p:nvSpPr>
          <p:cNvPr id="474" name="SNAKE TextBox 473">
            <a:extLst>
              <a:ext uri="{FF2B5EF4-FFF2-40B4-BE49-F238E27FC236}">
                <a16:creationId xmlns:a16="http://schemas.microsoft.com/office/drawing/2014/main" id="{3EC636E1-6DC0-47BC-AAE3-2993D261F0D2}"/>
              </a:ext>
            </a:extLst>
          </p:cNvPr>
          <p:cNvSpPr txBox="1"/>
          <p:nvPr/>
        </p:nvSpPr>
        <p:spPr>
          <a:xfrm>
            <a:off x="1099289" y="1575814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SNAKE</a:t>
            </a:r>
          </a:p>
        </p:txBody>
      </p:sp>
      <p:sp>
        <p:nvSpPr>
          <p:cNvPr id="475" name="ZEBRA 2 TextBox 462">
            <a:extLst>
              <a:ext uri="{FF2B5EF4-FFF2-40B4-BE49-F238E27FC236}">
                <a16:creationId xmlns:a16="http://schemas.microsoft.com/office/drawing/2014/main" id="{2DBF2F11-3F1E-42F8-B8A5-928E39A51F1E}"/>
              </a:ext>
            </a:extLst>
          </p:cNvPr>
          <p:cNvSpPr txBox="1"/>
          <p:nvPr/>
        </p:nvSpPr>
        <p:spPr>
          <a:xfrm>
            <a:off x="11250261" y="3789327"/>
            <a:ext cx="80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ZEBRA</a:t>
            </a:r>
          </a:p>
        </p:txBody>
      </p:sp>
      <p:sp>
        <p:nvSpPr>
          <p:cNvPr id="476" name="GIRAFFE  2 TextBox 463">
            <a:extLst>
              <a:ext uri="{FF2B5EF4-FFF2-40B4-BE49-F238E27FC236}">
                <a16:creationId xmlns:a16="http://schemas.microsoft.com/office/drawing/2014/main" id="{BF8A7359-F454-4FE2-BE71-E27BA3F9A40B}"/>
              </a:ext>
            </a:extLst>
          </p:cNvPr>
          <p:cNvSpPr txBox="1"/>
          <p:nvPr/>
        </p:nvSpPr>
        <p:spPr>
          <a:xfrm>
            <a:off x="39332" y="2637369"/>
            <a:ext cx="110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GIRAFFE</a:t>
            </a:r>
          </a:p>
        </p:txBody>
      </p:sp>
      <p:sp>
        <p:nvSpPr>
          <p:cNvPr id="477" name="ELEPHANT 2 TextBox 464">
            <a:extLst>
              <a:ext uri="{FF2B5EF4-FFF2-40B4-BE49-F238E27FC236}">
                <a16:creationId xmlns:a16="http://schemas.microsoft.com/office/drawing/2014/main" id="{23A37E40-B3A2-4404-AF3F-322E14EB8605}"/>
              </a:ext>
            </a:extLst>
          </p:cNvPr>
          <p:cNvSpPr txBox="1"/>
          <p:nvPr/>
        </p:nvSpPr>
        <p:spPr>
          <a:xfrm>
            <a:off x="15103" y="365664"/>
            <a:ext cx="1107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C00000"/>
                </a:solidFill>
              </a:rPr>
              <a:t>ELEPHANT</a:t>
            </a:r>
          </a:p>
        </p:txBody>
      </p:sp>
      <p:sp>
        <p:nvSpPr>
          <p:cNvPr id="478" name="RHINO  2 TextBox 465">
            <a:extLst>
              <a:ext uri="{FF2B5EF4-FFF2-40B4-BE49-F238E27FC236}">
                <a16:creationId xmlns:a16="http://schemas.microsoft.com/office/drawing/2014/main" id="{3FED12F5-FE5A-4DEC-835E-8A7FDDD55361}"/>
              </a:ext>
            </a:extLst>
          </p:cNvPr>
          <p:cNvSpPr txBox="1"/>
          <p:nvPr/>
        </p:nvSpPr>
        <p:spPr>
          <a:xfrm>
            <a:off x="-39018" y="6101285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RHINO</a:t>
            </a:r>
          </a:p>
        </p:txBody>
      </p:sp>
      <p:sp>
        <p:nvSpPr>
          <p:cNvPr id="479" name="HIPPO 2 TextBox 466">
            <a:extLst>
              <a:ext uri="{FF2B5EF4-FFF2-40B4-BE49-F238E27FC236}">
                <a16:creationId xmlns:a16="http://schemas.microsoft.com/office/drawing/2014/main" id="{B5247880-40D3-4A23-B522-22F209C36A9F}"/>
              </a:ext>
            </a:extLst>
          </p:cNvPr>
          <p:cNvSpPr txBox="1"/>
          <p:nvPr/>
        </p:nvSpPr>
        <p:spPr>
          <a:xfrm>
            <a:off x="11114588" y="4963511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HIPPO</a:t>
            </a:r>
          </a:p>
        </p:txBody>
      </p:sp>
      <p:sp>
        <p:nvSpPr>
          <p:cNvPr id="480" name="LION 2  TextBox 467">
            <a:extLst>
              <a:ext uri="{FF2B5EF4-FFF2-40B4-BE49-F238E27FC236}">
                <a16:creationId xmlns:a16="http://schemas.microsoft.com/office/drawing/2014/main" id="{BECDA26A-DBF9-4FA7-A058-B51D126DCCFE}"/>
              </a:ext>
            </a:extLst>
          </p:cNvPr>
          <p:cNvSpPr txBox="1"/>
          <p:nvPr/>
        </p:nvSpPr>
        <p:spPr>
          <a:xfrm>
            <a:off x="-1726" y="3732489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LION</a:t>
            </a:r>
          </a:p>
        </p:txBody>
      </p:sp>
      <p:sp>
        <p:nvSpPr>
          <p:cNvPr id="481" name="MONKEY 2  TextBox 468">
            <a:extLst>
              <a:ext uri="{FF2B5EF4-FFF2-40B4-BE49-F238E27FC236}">
                <a16:creationId xmlns:a16="http://schemas.microsoft.com/office/drawing/2014/main" id="{7E2E3D86-65B3-4C7C-B8DC-3B1772E7270E}"/>
              </a:ext>
            </a:extLst>
          </p:cNvPr>
          <p:cNvSpPr txBox="1"/>
          <p:nvPr/>
        </p:nvSpPr>
        <p:spPr>
          <a:xfrm>
            <a:off x="11059652" y="350275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MONKEY</a:t>
            </a:r>
          </a:p>
        </p:txBody>
      </p:sp>
      <p:sp>
        <p:nvSpPr>
          <p:cNvPr id="482" name="GORILLA 2  TextBox 469">
            <a:extLst>
              <a:ext uri="{FF2B5EF4-FFF2-40B4-BE49-F238E27FC236}">
                <a16:creationId xmlns:a16="http://schemas.microsoft.com/office/drawing/2014/main" id="{13927499-5609-4AB5-8349-5074333FCDE7}"/>
              </a:ext>
            </a:extLst>
          </p:cNvPr>
          <p:cNvSpPr txBox="1"/>
          <p:nvPr/>
        </p:nvSpPr>
        <p:spPr>
          <a:xfrm>
            <a:off x="19289" y="4923198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GORILLA</a:t>
            </a:r>
          </a:p>
        </p:txBody>
      </p:sp>
      <p:sp>
        <p:nvSpPr>
          <p:cNvPr id="483" name="CROCODILE 2 TextBox 470">
            <a:extLst>
              <a:ext uri="{FF2B5EF4-FFF2-40B4-BE49-F238E27FC236}">
                <a16:creationId xmlns:a16="http://schemas.microsoft.com/office/drawing/2014/main" id="{E3C9568B-BAA2-483F-8267-D59573D5319A}"/>
              </a:ext>
            </a:extLst>
          </p:cNvPr>
          <p:cNvSpPr txBox="1"/>
          <p:nvPr/>
        </p:nvSpPr>
        <p:spPr>
          <a:xfrm>
            <a:off x="-42073" y="1494340"/>
            <a:ext cx="1156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C00000"/>
                </a:solidFill>
              </a:rPr>
              <a:t>CROCODILE</a:t>
            </a:r>
          </a:p>
        </p:txBody>
      </p:sp>
      <p:sp>
        <p:nvSpPr>
          <p:cNvPr id="484" name="TIGER 2 TextBox 471">
            <a:extLst>
              <a:ext uri="{FF2B5EF4-FFF2-40B4-BE49-F238E27FC236}">
                <a16:creationId xmlns:a16="http://schemas.microsoft.com/office/drawing/2014/main" id="{1F1F344D-0535-42A3-A1AF-A70A63445490}"/>
              </a:ext>
            </a:extLst>
          </p:cNvPr>
          <p:cNvSpPr txBox="1"/>
          <p:nvPr/>
        </p:nvSpPr>
        <p:spPr>
          <a:xfrm>
            <a:off x="11085326" y="6043511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TIGER</a:t>
            </a:r>
          </a:p>
        </p:txBody>
      </p:sp>
      <p:sp>
        <p:nvSpPr>
          <p:cNvPr id="485" name="FROG 2 TextBox 472">
            <a:extLst>
              <a:ext uri="{FF2B5EF4-FFF2-40B4-BE49-F238E27FC236}">
                <a16:creationId xmlns:a16="http://schemas.microsoft.com/office/drawing/2014/main" id="{7CB2A2AA-1439-4631-8349-FCD65B12CB5C}"/>
              </a:ext>
            </a:extLst>
          </p:cNvPr>
          <p:cNvSpPr txBox="1"/>
          <p:nvPr/>
        </p:nvSpPr>
        <p:spPr>
          <a:xfrm>
            <a:off x="11059652" y="2649510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FROG</a:t>
            </a:r>
          </a:p>
        </p:txBody>
      </p:sp>
      <p:sp>
        <p:nvSpPr>
          <p:cNvPr id="486" name="SNAKE 2 TextBox 473">
            <a:extLst>
              <a:ext uri="{FF2B5EF4-FFF2-40B4-BE49-F238E27FC236}">
                <a16:creationId xmlns:a16="http://schemas.microsoft.com/office/drawing/2014/main" id="{F05D7350-E4FB-4B7A-83BF-881282153601}"/>
              </a:ext>
            </a:extLst>
          </p:cNvPr>
          <p:cNvSpPr txBox="1"/>
          <p:nvPr/>
        </p:nvSpPr>
        <p:spPr>
          <a:xfrm>
            <a:off x="11059900" y="1509693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SNAKE</a:t>
            </a:r>
          </a:p>
        </p:txBody>
      </p:sp>
      <p:sp>
        <p:nvSpPr>
          <p:cNvPr id="511" name="monkey Rectangle 510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7C95008C-057D-4478-AAC0-60674FE2ADF4}"/>
              </a:ext>
            </a:extLst>
          </p:cNvPr>
          <p:cNvSpPr/>
          <p:nvPr/>
        </p:nvSpPr>
        <p:spPr>
          <a:xfrm>
            <a:off x="11136663" y="64559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" name="Oval 511">
            <a:extLst>
              <a:ext uri="{FF2B5EF4-FFF2-40B4-BE49-F238E27FC236}">
                <a16:creationId xmlns:a16="http://schemas.microsoft.com/office/drawing/2014/main" id="{B86144A2-63ED-4C7D-B078-E4ABFB429BEF}"/>
              </a:ext>
            </a:extLst>
          </p:cNvPr>
          <p:cNvSpPr/>
          <p:nvPr/>
        </p:nvSpPr>
        <p:spPr>
          <a:xfrm>
            <a:off x="3829140" y="1119743"/>
            <a:ext cx="4532280" cy="45322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3" name="snake Rectangle 512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DE0302D1-0FBA-4CD0-B83F-E96836DB45B7}"/>
              </a:ext>
            </a:extLst>
          </p:cNvPr>
          <p:cNvSpPr/>
          <p:nvPr/>
        </p:nvSpPr>
        <p:spPr>
          <a:xfrm>
            <a:off x="11053839" y="1159904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" name="frog Rectangle 513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CACB7508-459E-4B7A-BEDA-91AB3C9FAFD6}"/>
              </a:ext>
            </a:extLst>
          </p:cNvPr>
          <p:cNvSpPr/>
          <p:nvPr/>
        </p:nvSpPr>
        <p:spPr>
          <a:xfrm>
            <a:off x="11136663" y="2321786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5" name="hippo Rectangle 514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6F95AE9F-8A32-4CB3-95D4-9327FA7B3418}"/>
              </a:ext>
            </a:extLst>
          </p:cNvPr>
          <p:cNvSpPr/>
          <p:nvPr/>
        </p:nvSpPr>
        <p:spPr>
          <a:xfrm>
            <a:off x="11146121" y="4600797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6" name="tiger Rectangle 515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D2D28579-8219-48A7-A3D9-C4100BFCEA1F}"/>
              </a:ext>
            </a:extLst>
          </p:cNvPr>
          <p:cNvSpPr/>
          <p:nvPr/>
        </p:nvSpPr>
        <p:spPr>
          <a:xfrm>
            <a:off x="11116619" y="5745082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7" name="rhino Rectangle 516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121A1B17-E7E6-42AA-A53E-F859AE0A415A}"/>
              </a:ext>
            </a:extLst>
          </p:cNvPr>
          <p:cNvSpPr/>
          <p:nvPr/>
        </p:nvSpPr>
        <p:spPr>
          <a:xfrm>
            <a:off x="-54675" y="5803533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8" name="giraffe Rectangle 517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9D0D78B3-6B44-471E-9591-B8F19CDDEA49}"/>
              </a:ext>
            </a:extLst>
          </p:cNvPr>
          <p:cNvSpPr/>
          <p:nvPr/>
        </p:nvSpPr>
        <p:spPr>
          <a:xfrm>
            <a:off x="-36450" y="2374096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9" name="lion Rectangle 518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51CD6F8D-E0EE-4A35-9A4C-39BF1D8C3035}"/>
              </a:ext>
            </a:extLst>
          </p:cNvPr>
          <p:cNvSpPr/>
          <p:nvPr/>
        </p:nvSpPr>
        <p:spPr>
          <a:xfrm>
            <a:off x="-13974" y="3485498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0" name="gorilla Rectangle 519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046E0C53-0917-49BF-A537-C1FA74BB162E}"/>
              </a:ext>
            </a:extLst>
          </p:cNvPr>
          <p:cNvSpPr/>
          <p:nvPr/>
        </p:nvSpPr>
        <p:spPr>
          <a:xfrm>
            <a:off x="-42496" y="4666831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1" name="elephant Rectangle 520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5049C759-9140-4686-B7CE-66A81E92A87A}"/>
              </a:ext>
            </a:extLst>
          </p:cNvPr>
          <p:cNvSpPr/>
          <p:nvPr/>
        </p:nvSpPr>
        <p:spPr>
          <a:xfrm>
            <a:off x="16611" y="94618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2" name="crocodile Rectangle 521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9E7A5F27-5D88-4CB9-9334-DCD776A6C55B}"/>
              </a:ext>
            </a:extLst>
          </p:cNvPr>
          <p:cNvSpPr/>
          <p:nvPr/>
        </p:nvSpPr>
        <p:spPr>
          <a:xfrm>
            <a:off x="-66213" y="1223737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43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6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4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2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2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8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3" presetClass="entr" presetSubtype="16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3" presetClass="entr" presetSubtype="16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1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3" presetClass="entr" presetSubtype="16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0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3" presetClass="entr" presetSubtype="16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9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3" presetClass="entr" presetSubtype="16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53" presetClass="entr" presetSubtype="16" fill="remove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7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3" presetClass="entr" presetSubtype="16" fill="remove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6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53" presetClass="entr" presetSubtype="16" fill="remove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53" presetClass="entr" presetSubtype="16" fill="remove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53" presetClass="entr" presetSubtype="16" fill="remove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5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1"/>
                  </p:tgtEl>
                </p:cond>
              </p:nextCondLst>
            </p:seq>
          </p:childTnLst>
        </p:cTn>
      </p:par>
    </p:tnLst>
    <p:bldLst>
      <p:bldP spid="463" grpId="0"/>
      <p:bldP spid="464" grpId="0"/>
      <p:bldP spid="465" grpId="0"/>
      <p:bldP spid="466" grpId="0"/>
      <p:bldP spid="467" grpId="0"/>
      <p:bldP spid="468" grpId="0"/>
      <p:bldP spid="469" grpId="0"/>
      <p:bldP spid="470" grpId="0"/>
      <p:bldP spid="471" grpId="0"/>
      <p:bldP spid="472" grpId="0"/>
      <p:bldP spid="473" grpId="0"/>
      <p:bldP spid="474" grpId="0"/>
      <p:bldP spid="475" grpId="0"/>
      <p:bldP spid="476" grpId="0"/>
      <p:bldP spid="477" grpId="0"/>
      <p:bldP spid="478" grpId="0"/>
      <p:bldP spid="479" grpId="0"/>
      <p:bldP spid="480" grpId="0"/>
      <p:bldP spid="481" grpId="0"/>
      <p:bldP spid="482" grpId="0"/>
      <p:bldP spid="483" grpId="0"/>
      <p:bldP spid="484" grpId="0"/>
      <p:bldP spid="485" grpId="0"/>
      <p:bldP spid="486" grpId="0"/>
      <p:bldP spid="511" grpId="0" animBg="1"/>
      <p:bldP spid="512" grpId="0" animBg="1"/>
      <p:bldP spid="512" grpId="1" animBg="1"/>
      <p:bldP spid="512" grpId="2" animBg="1"/>
      <p:bldP spid="512" grpId="3" animBg="1"/>
      <p:bldP spid="512" grpId="4" animBg="1"/>
      <p:bldP spid="512" grpId="5" animBg="1"/>
      <p:bldP spid="512" grpId="6" animBg="1"/>
      <p:bldP spid="512" grpId="7" animBg="1"/>
      <p:bldP spid="512" grpId="8" animBg="1"/>
      <p:bldP spid="512" grpId="9" animBg="1"/>
      <p:bldP spid="512" grpId="10" animBg="1"/>
      <p:bldP spid="513" grpId="0" animBg="1"/>
      <p:bldP spid="514" grpId="0" animBg="1"/>
      <p:bldP spid="515" grpId="0" animBg="1"/>
      <p:bldP spid="516" grpId="0" animBg="1"/>
      <p:bldP spid="517" grpId="0" animBg="1"/>
      <p:bldP spid="518" grpId="0" animBg="1"/>
      <p:bldP spid="519" grpId="0" animBg="1"/>
      <p:bldP spid="520" grpId="0" animBg="1"/>
      <p:bldP spid="521" grpId="0" animBg="1"/>
      <p:bldP spid="5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" name="Group 389">
            <a:extLst>
              <a:ext uri="{FF2B5EF4-FFF2-40B4-BE49-F238E27FC236}">
                <a16:creationId xmlns:a16="http://schemas.microsoft.com/office/drawing/2014/main" id="{36CACE72-9FD6-49D9-9C48-0E0BD674A695}"/>
              </a:ext>
            </a:extLst>
          </p:cNvPr>
          <p:cNvGrpSpPr/>
          <p:nvPr/>
        </p:nvGrpSpPr>
        <p:grpSpPr>
          <a:xfrm>
            <a:off x="1119908" y="23705"/>
            <a:ext cx="9939744" cy="6810590"/>
            <a:chOff x="1119908" y="23705"/>
            <a:chExt cx="9939744" cy="6810590"/>
          </a:xfrm>
        </p:grpSpPr>
        <p:sp>
          <p:nvSpPr>
            <p:cNvPr id="319" name="Rectangle: Rounded Corners 318">
              <a:extLst>
                <a:ext uri="{FF2B5EF4-FFF2-40B4-BE49-F238E27FC236}">
                  <a16:creationId xmlns:a16="http://schemas.microsoft.com/office/drawing/2014/main" id="{AEB5A2D8-D6CA-4D40-9671-3838BD380D6D}"/>
                </a:ext>
              </a:extLst>
            </p:cNvPr>
            <p:cNvSpPr/>
            <p:nvPr/>
          </p:nvSpPr>
          <p:spPr>
            <a:xfrm>
              <a:off x="1119908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0" name="Rectangle: Rounded Corners 319">
              <a:extLst>
                <a:ext uri="{FF2B5EF4-FFF2-40B4-BE49-F238E27FC236}">
                  <a16:creationId xmlns:a16="http://schemas.microsoft.com/office/drawing/2014/main" id="{E1C0BC0D-5900-46B4-A1A4-D7EDFB501829}"/>
                </a:ext>
              </a:extLst>
            </p:cNvPr>
            <p:cNvSpPr/>
            <p:nvPr/>
          </p:nvSpPr>
          <p:spPr>
            <a:xfrm>
              <a:off x="2227376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Rectangle: Rounded Corners 320">
              <a:extLst>
                <a:ext uri="{FF2B5EF4-FFF2-40B4-BE49-F238E27FC236}">
                  <a16:creationId xmlns:a16="http://schemas.microsoft.com/office/drawing/2014/main" id="{8BF921E1-6AC6-43AF-91F6-3FC9A9F8CA1C}"/>
                </a:ext>
              </a:extLst>
            </p:cNvPr>
            <p:cNvSpPr/>
            <p:nvPr/>
          </p:nvSpPr>
          <p:spPr>
            <a:xfrm>
              <a:off x="3334844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Rectangle: Rounded Corners 321">
              <a:extLst>
                <a:ext uri="{FF2B5EF4-FFF2-40B4-BE49-F238E27FC236}">
                  <a16:creationId xmlns:a16="http://schemas.microsoft.com/office/drawing/2014/main" id="{47C55B1D-DE0A-48B7-9EFA-3D708EC514D8}"/>
                </a:ext>
              </a:extLst>
            </p:cNvPr>
            <p:cNvSpPr/>
            <p:nvPr/>
          </p:nvSpPr>
          <p:spPr>
            <a:xfrm>
              <a:off x="4442312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Rectangle: Rounded Corners 322">
              <a:extLst>
                <a:ext uri="{FF2B5EF4-FFF2-40B4-BE49-F238E27FC236}">
                  <a16:creationId xmlns:a16="http://schemas.microsoft.com/office/drawing/2014/main" id="{A17A97AB-E5F9-48E5-8576-B2C68B685180}"/>
                </a:ext>
              </a:extLst>
            </p:cNvPr>
            <p:cNvSpPr/>
            <p:nvPr/>
          </p:nvSpPr>
          <p:spPr>
            <a:xfrm>
              <a:off x="5549780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Rectangle: Rounded Corners 323">
              <a:extLst>
                <a:ext uri="{FF2B5EF4-FFF2-40B4-BE49-F238E27FC236}">
                  <a16:creationId xmlns:a16="http://schemas.microsoft.com/office/drawing/2014/main" id="{A0B575B4-C23D-4EE2-A82F-D94BB2048986}"/>
                </a:ext>
              </a:extLst>
            </p:cNvPr>
            <p:cNvSpPr/>
            <p:nvPr/>
          </p:nvSpPr>
          <p:spPr>
            <a:xfrm>
              <a:off x="6657248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Rectangle: Rounded Corners 324">
              <a:extLst>
                <a:ext uri="{FF2B5EF4-FFF2-40B4-BE49-F238E27FC236}">
                  <a16:creationId xmlns:a16="http://schemas.microsoft.com/office/drawing/2014/main" id="{853D82D2-94F1-4B26-9FB5-A9A1C924035C}"/>
                </a:ext>
              </a:extLst>
            </p:cNvPr>
            <p:cNvSpPr/>
            <p:nvPr/>
          </p:nvSpPr>
          <p:spPr>
            <a:xfrm>
              <a:off x="7764716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6" name="Rectangle: Rounded Corners 325">
              <a:extLst>
                <a:ext uri="{FF2B5EF4-FFF2-40B4-BE49-F238E27FC236}">
                  <a16:creationId xmlns:a16="http://schemas.microsoft.com/office/drawing/2014/main" id="{F61F7AB7-BA29-4C84-86FD-FB37FB143314}"/>
                </a:ext>
              </a:extLst>
            </p:cNvPr>
            <p:cNvSpPr/>
            <p:nvPr/>
          </p:nvSpPr>
          <p:spPr>
            <a:xfrm>
              <a:off x="8872184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7" name="Rectangle: Rounded Corners 326">
              <a:extLst>
                <a:ext uri="{FF2B5EF4-FFF2-40B4-BE49-F238E27FC236}">
                  <a16:creationId xmlns:a16="http://schemas.microsoft.com/office/drawing/2014/main" id="{B7D97188-C76B-40F5-B806-93A11406CB99}"/>
                </a:ext>
              </a:extLst>
            </p:cNvPr>
            <p:cNvSpPr/>
            <p:nvPr/>
          </p:nvSpPr>
          <p:spPr>
            <a:xfrm>
              <a:off x="9979652" y="2370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Rectangle: Rounded Corners 330">
              <a:extLst>
                <a:ext uri="{FF2B5EF4-FFF2-40B4-BE49-F238E27FC236}">
                  <a16:creationId xmlns:a16="http://schemas.microsoft.com/office/drawing/2014/main" id="{9436F3EB-8647-461A-879C-EBEDC5EC0E5F}"/>
                </a:ext>
              </a:extLst>
            </p:cNvPr>
            <p:cNvSpPr/>
            <p:nvPr/>
          </p:nvSpPr>
          <p:spPr>
            <a:xfrm>
              <a:off x="1119908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2" name="Rectangle: Rounded Corners 331">
              <a:extLst>
                <a:ext uri="{FF2B5EF4-FFF2-40B4-BE49-F238E27FC236}">
                  <a16:creationId xmlns:a16="http://schemas.microsoft.com/office/drawing/2014/main" id="{43666DDB-6E17-471A-AC4C-93A2EE78100B}"/>
                </a:ext>
              </a:extLst>
            </p:cNvPr>
            <p:cNvSpPr/>
            <p:nvPr/>
          </p:nvSpPr>
          <p:spPr>
            <a:xfrm>
              <a:off x="2227376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3" name="Rectangle: Rounded Corners 332">
              <a:extLst>
                <a:ext uri="{FF2B5EF4-FFF2-40B4-BE49-F238E27FC236}">
                  <a16:creationId xmlns:a16="http://schemas.microsoft.com/office/drawing/2014/main" id="{5C31F6BC-19BD-43AD-84C0-2FF960FD4C85}"/>
                </a:ext>
              </a:extLst>
            </p:cNvPr>
            <p:cNvSpPr/>
            <p:nvPr/>
          </p:nvSpPr>
          <p:spPr>
            <a:xfrm>
              <a:off x="3334844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Rectangle: Rounded Corners 333">
              <a:extLst>
                <a:ext uri="{FF2B5EF4-FFF2-40B4-BE49-F238E27FC236}">
                  <a16:creationId xmlns:a16="http://schemas.microsoft.com/office/drawing/2014/main" id="{F28E45CB-17D7-44B9-B77E-C3CB62985DBE}"/>
                </a:ext>
              </a:extLst>
            </p:cNvPr>
            <p:cNvSpPr/>
            <p:nvPr/>
          </p:nvSpPr>
          <p:spPr>
            <a:xfrm>
              <a:off x="4442312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Rectangle: Rounded Corners 334">
              <a:extLst>
                <a:ext uri="{FF2B5EF4-FFF2-40B4-BE49-F238E27FC236}">
                  <a16:creationId xmlns:a16="http://schemas.microsoft.com/office/drawing/2014/main" id="{F9BBAF59-3F02-4003-8840-87F7EF443F0B}"/>
                </a:ext>
              </a:extLst>
            </p:cNvPr>
            <p:cNvSpPr/>
            <p:nvPr/>
          </p:nvSpPr>
          <p:spPr>
            <a:xfrm>
              <a:off x="5549780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Rectangle: Rounded Corners 335">
              <a:extLst>
                <a:ext uri="{FF2B5EF4-FFF2-40B4-BE49-F238E27FC236}">
                  <a16:creationId xmlns:a16="http://schemas.microsoft.com/office/drawing/2014/main" id="{DCA8078E-A984-4447-918E-F6B681C40ED1}"/>
                </a:ext>
              </a:extLst>
            </p:cNvPr>
            <p:cNvSpPr/>
            <p:nvPr/>
          </p:nvSpPr>
          <p:spPr>
            <a:xfrm>
              <a:off x="6657248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Rectangle: Rounded Corners 336">
              <a:extLst>
                <a:ext uri="{FF2B5EF4-FFF2-40B4-BE49-F238E27FC236}">
                  <a16:creationId xmlns:a16="http://schemas.microsoft.com/office/drawing/2014/main" id="{6875EDFF-1796-4E6B-B25C-4B51ACD68802}"/>
                </a:ext>
              </a:extLst>
            </p:cNvPr>
            <p:cNvSpPr/>
            <p:nvPr/>
          </p:nvSpPr>
          <p:spPr>
            <a:xfrm>
              <a:off x="7764716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8" name="Rectangle: Rounded Corners 337">
              <a:extLst>
                <a:ext uri="{FF2B5EF4-FFF2-40B4-BE49-F238E27FC236}">
                  <a16:creationId xmlns:a16="http://schemas.microsoft.com/office/drawing/2014/main" id="{99FDD87F-99C9-4DD6-A133-E6C6EB321EE7}"/>
                </a:ext>
              </a:extLst>
            </p:cNvPr>
            <p:cNvSpPr/>
            <p:nvPr/>
          </p:nvSpPr>
          <p:spPr>
            <a:xfrm>
              <a:off x="8872184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9" name="Rectangle: Rounded Corners 338">
              <a:extLst>
                <a:ext uri="{FF2B5EF4-FFF2-40B4-BE49-F238E27FC236}">
                  <a16:creationId xmlns:a16="http://schemas.microsoft.com/office/drawing/2014/main" id="{CDA3C893-AA5C-408D-86FC-0230171A2DC6}"/>
                </a:ext>
              </a:extLst>
            </p:cNvPr>
            <p:cNvSpPr/>
            <p:nvPr/>
          </p:nvSpPr>
          <p:spPr>
            <a:xfrm>
              <a:off x="9979652" y="1169823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" name="Rectangle: Rounded Corners 342">
              <a:extLst>
                <a:ext uri="{FF2B5EF4-FFF2-40B4-BE49-F238E27FC236}">
                  <a16:creationId xmlns:a16="http://schemas.microsoft.com/office/drawing/2014/main" id="{AD003F1E-3BC3-43EB-B728-861A1AAD7982}"/>
                </a:ext>
              </a:extLst>
            </p:cNvPr>
            <p:cNvSpPr/>
            <p:nvPr/>
          </p:nvSpPr>
          <p:spPr>
            <a:xfrm>
              <a:off x="1119908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4" name="Rectangle: Rounded Corners 343">
              <a:extLst>
                <a:ext uri="{FF2B5EF4-FFF2-40B4-BE49-F238E27FC236}">
                  <a16:creationId xmlns:a16="http://schemas.microsoft.com/office/drawing/2014/main" id="{3DD52D83-6D8C-43CF-82E7-4D56819BA139}"/>
                </a:ext>
              </a:extLst>
            </p:cNvPr>
            <p:cNvSpPr/>
            <p:nvPr/>
          </p:nvSpPr>
          <p:spPr>
            <a:xfrm>
              <a:off x="2227376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5" name="Rectangle: Rounded Corners 344">
              <a:extLst>
                <a:ext uri="{FF2B5EF4-FFF2-40B4-BE49-F238E27FC236}">
                  <a16:creationId xmlns:a16="http://schemas.microsoft.com/office/drawing/2014/main" id="{688DF154-62E8-4D46-8454-D0C7099CED4D}"/>
                </a:ext>
              </a:extLst>
            </p:cNvPr>
            <p:cNvSpPr/>
            <p:nvPr/>
          </p:nvSpPr>
          <p:spPr>
            <a:xfrm>
              <a:off x="3334844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Rectangle: Rounded Corners 345">
              <a:extLst>
                <a:ext uri="{FF2B5EF4-FFF2-40B4-BE49-F238E27FC236}">
                  <a16:creationId xmlns:a16="http://schemas.microsoft.com/office/drawing/2014/main" id="{8553B65E-0070-43CC-9C39-5A2255F4E2A3}"/>
                </a:ext>
              </a:extLst>
            </p:cNvPr>
            <p:cNvSpPr/>
            <p:nvPr/>
          </p:nvSpPr>
          <p:spPr>
            <a:xfrm>
              <a:off x="4442312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" name="Rectangle: Rounded Corners 346">
              <a:extLst>
                <a:ext uri="{FF2B5EF4-FFF2-40B4-BE49-F238E27FC236}">
                  <a16:creationId xmlns:a16="http://schemas.microsoft.com/office/drawing/2014/main" id="{A8907222-4025-46AA-8A6D-4EE4375B7452}"/>
                </a:ext>
              </a:extLst>
            </p:cNvPr>
            <p:cNvSpPr/>
            <p:nvPr/>
          </p:nvSpPr>
          <p:spPr>
            <a:xfrm>
              <a:off x="5549780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8" name="Rectangle: Rounded Corners 347">
              <a:extLst>
                <a:ext uri="{FF2B5EF4-FFF2-40B4-BE49-F238E27FC236}">
                  <a16:creationId xmlns:a16="http://schemas.microsoft.com/office/drawing/2014/main" id="{6764D548-3012-48D0-9776-F22CCD96FE4E}"/>
                </a:ext>
              </a:extLst>
            </p:cNvPr>
            <p:cNvSpPr/>
            <p:nvPr/>
          </p:nvSpPr>
          <p:spPr>
            <a:xfrm>
              <a:off x="6657248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9" name="Rectangle: Rounded Corners 348">
              <a:extLst>
                <a:ext uri="{FF2B5EF4-FFF2-40B4-BE49-F238E27FC236}">
                  <a16:creationId xmlns:a16="http://schemas.microsoft.com/office/drawing/2014/main" id="{77B09BB4-CDA6-4B65-8210-66A9CB984AB5}"/>
                </a:ext>
              </a:extLst>
            </p:cNvPr>
            <p:cNvSpPr/>
            <p:nvPr/>
          </p:nvSpPr>
          <p:spPr>
            <a:xfrm>
              <a:off x="7764716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0" name="Rectangle: Rounded Corners 349">
              <a:extLst>
                <a:ext uri="{FF2B5EF4-FFF2-40B4-BE49-F238E27FC236}">
                  <a16:creationId xmlns:a16="http://schemas.microsoft.com/office/drawing/2014/main" id="{867F0239-AC34-41AB-8F67-2A2B7ACBD5C9}"/>
                </a:ext>
              </a:extLst>
            </p:cNvPr>
            <p:cNvSpPr/>
            <p:nvPr/>
          </p:nvSpPr>
          <p:spPr>
            <a:xfrm>
              <a:off x="8872184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1" name="Rectangle: Rounded Corners 350">
              <a:extLst>
                <a:ext uri="{FF2B5EF4-FFF2-40B4-BE49-F238E27FC236}">
                  <a16:creationId xmlns:a16="http://schemas.microsoft.com/office/drawing/2014/main" id="{70914A16-7DCD-45B1-B3F3-E23439BBCF5D}"/>
                </a:ext>
              </a:extLst>
            </p:cNvPr>
            <p:cNvSpPr/>
            <p:nvPr/>
          </p:nvSpPr>
          <p:spPr>
            <a:xfrm>
              <a:off x="9979652" y="2315941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Rectangle: Rounded Corners 354">
              <a:extLst>
                <a:ext uri="{FF2B5EF4-FFF2-40B4-BE49-F238E27FC236}">
                  <a16:creationId xmlns:a16="http://schemas.microsoft.com/office/drawing/2014/main" id="{97014792-D0AD-47E6-B57F-37416D722383}"/>
                </a:ext>
              </a:extLst>
            </p:cNvPr>
            <p:cNvSpPr/>
            <p:nvPr/>
          </p:nvSpPr>
          <p:spPr>
            <a:xfrm>
              <a:off x="1119908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6" name="Rectangle: Rounded Corners 355">
              <a:extLst>
                <a:ext uri="{FF2B5EF4-FFF2-40B4-BE49-F238E27FC236}">
                  <a16:creationId xmlns:a16="http://schemas.microsoft.com/office/drawing/2014/main" id="{31B0F379-938D-4AF6-AE1F-B209DA24D16D}"/>
                </a:ext>
              </a:extLst>
            </p:cNvPr>
            <p:cNvSpPr/>
            <p:nvPr/>
          </p:nvSpPr>
          <p:spPr>
            <a:xfrm>
              <a:off x="2227376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7" name="Rectangle: Rounded Corners 356">
              <a:extLst>
                <a:ext uri="{FF2B5EF4-FFF2-40B4-BE49-F238E27FC236}">
                  <a16:creationId xmlns:a16="http://schemas.microsoft.com/office/drawing/2014/main" id="{A377C81B-938D-4CD1-8CDF-60572A517491}"/>
                </a:ext>
              </a:extLst>
            </p:cNvPr>
            <p:cNvSpPr/>
            <p:nvPr/>
          </p:nvSpPr>
          <p:spPr>
            <a:xfrm>
              <a:off x="3334844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Rectangle: Rounded Corners 357">
              <a:extLst>
                <a:ext uri="{FF2B5EF4-FFF2-40B4-BE49-F238E27FC236}">
                  <a16:creationId xmlns:a16="http://schemas.microsoft.com/office/drawing/2014/main" id="{2657A12D-242F-4789-80AF-854033F75AB0}"/>
                </a:ext>
              </a:extLst>
            </p:cNvPr>
            <p:cNvSpPr/>
            <p:nvPr/>
          </p:nvSpPr>
          <p:spPr>
            <a:xfrm>
              <a:off x="4442312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Rectangle: Rounded Corners 358">
              <a:extLst>
                <a:ext uri="{FF2B5EF4-FFF2-40B4-BE49-F238E27FC236}">
                  <a16:creationId xmlns:a16="http://schemas.microsoft.com/office/drawing/2014/main" id="{4F54F07E-F4CC-4E3B-A3B8-1813DC2D7D01}"/>
                </a:ext>
              </a:extLst>
            </p:cNvPr>
            <p:cNvSpPr/>
            <p:nvPr/>
          </p:nvSpPr>
          <p:spPr>
            <a:xfrm>
              <a:off x="5549780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Rectangle: Rounded Corners 359">
              <a:extLst>
                <a:ext uri="{FF2B5EF4-FFF2-40B4-BE49-F238E27FC236}">
                  <a16:creationId xmlns:a16="http://schemas.microsoft.com/office/drawing/2014/main" id="{784FD16E-AD5A-43B6-9293-A98BC6F57F45}"/>
                </a:ext>
              </a:extLst>
            </p:cNvPr>
            <p:cNvSpPr/>
            <p:nvPr/>
          </p:nvSpPr>
          <p:spPr>
            <a:xfrm>
              <a:off x="6657248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Rectangle: Rounded Corners 360">
              <a:extLst>
                <a:ext uri="{FF2B5EF4-FFF2-40B4-BE49-F238E27FC236}">
                  <a16:creationId xmlns:a16="http://schemas.microsoft.com/office/drawing/2014/main" id="{0CEC01FE-6910-4307-BE65-E3BE253AEBDF}"/>
                </a:ext>
              </a:extLst>
            </p:cNvPr>
            <p:cNvSpPr/>
            <p:nvPr/>
          </p:nvSpPr>
          <p:spPr>
            <a:xfrm>
              <a:off x="7764716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2" name="Rectangle: Rounded Corners 361">
              <a:extLst>
                <a:ext uri="{FF2B5EF4-FFF2-40B4-BE49-F238E27FC236}">
                  <a16:creationId xmlns:a16="http://schemas.microsoft.com/office/drawing/2014/main" id="{D2032C7B-0070-4A4F-8542-14643DFBFB4F}"/>
                </a:ext>
              </a:extLst>
            </p:cNvPr>
            <p:cNvSpPr/>
            <p:nvPr/>
          </p:nvSpPr>
          <p:spPr>
            <a:xfrm>
              <a:off x="8872184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3" name="Rectangle: Rounded Corners 362">
              <a:extLst>
                <a:ext uri="{FF2B5EF4-FFF2-40B4-BE49-F238E27FC236}">
                  <a16:creationId xmlns:a16="http://schemas.microsoft.com/office/drawing/2014/main" id="{7A41DFB8-3862-4946-B245-2D2A7E2939AE}"/>
                </a:ext>
              </a:extLst>
            </p:cNvPr>
            <p:cNvSpPr/>
            <p:nvPr/>
          </p:nvSpPr>
          <p:spPr>
            <a:xfrm>
              <a:off x="9979652" y="3462059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Rectangle: Rounded Corners 366">
              <a:extLst>
                <a:ext uri="{FF2B5EF4-FFF2-40B4-BE49-F238E27FC236}">
                  <a16:creationId xmlns:a16="http://schemas.microsoft.com/office/drawing/2014/main" id="{2237EEF2-BE3D-4798-A6BF-415A81A7D3AF}"/>
                </a:ext>
              </a:extLst>
            </p:cNvPr>
            <p:cNvSpPr/>
            <p:nvPr/>
          </p:nvSpPr>
          <p:spPr>
            <a:xfrm>
              <a:off x="1119908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Rectangle: Rounded Corners 367">
              <a:extLst>
                <a:ext uri="{FF2B5EF4-FFF2-40B4-BE49-F238E27FC236}">
                  <a16:creationId xmlns:a16="http://schemas.microsoft.com/office/drawing/2014/main" id="{A1E08688-5E0F-49EA-9A2A-C938390A17FD}"/>
                </a:ext>
              </a:extLst>
            </p:cNvPr>
            <p:cNvSpPr/>
            <p:nvPr/>
          </p:nvSpPr>
          <p:spPr>
            <a:xfrm>
              <a:off x="2227376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9" name="Rectangle: Rounded Corners 368">
              <a:extLst>
                <a:ext uri="{FF2B5EF4-FFF2-40B4-BE49-F238E27FC236}">
                  <a16:creationId xmlns:a16="http://schemas.microsoft.com/office/drawing/2014/main" id="{1927206B-3902-48D0-AB89-62F7E7228FFD}"/>
                </a:ext>
              </a:extLst>
            </p:cNvPr>
            <p:cNvSpPr/>
            <p:nvPr/>
          </p:nvSpPr>
          <p:spPr>
            <a:xfrm>
              <a:off x="3334844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Rectangle: Rounded Corners 369">
              <a:extLst>
                <a:ext uri="{FF2B5EF4-FFF2-40B4-BE49-F238E27FC236}">
                  <a16:creationId xmlns:a16="http://schemas.microsoft.com/office/drawing/2014/main" id="{31CA9A66-AC3A-4277-A94C-427845237867}"/>
                </a:ext>
              </a:extLst>
            </p:cNvPr>
            <p:cNvSpPr/>
            <p:nvPr/>
          </p:nvSpPr>
          <p:spPr>
            <a:xfrm>
              <a:off x="4442312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Rectangle: Rounded Corners 370">
              <a:extLst>
                <a:ext uri="{FF2B5EF4-FFF2-40B4-BE49-F238E27FC236}">
                  <a16:creationId xmlns:a16="http://schemas.microsoft.com/office/drawing/2014/main" id="{832B1255-9911-4CB8-B5CF-6B3FDDA0D164}"/>
                </a:ext>
              </a:extLst>
            </p:cNvPr>
            <p:cNvSpPr/>
            <p:nvPr/>
          </p:nvSpPr>
          <p:spPr>
            <a:xfrm>
              <a:off x="5549780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Rectangle: Rounded Corners 371">
              <a:extLst>
                <a:ext uri="{FF2B5EF4-FFF2-40B4-BE49-F238E27FC236}">
                  <a16:creationId xmlns:a16="http://schemas.microsoft.com/office/drawing/2014/main" id="{F5AFFAA2-5D1D-45FC-9668-E48A92B07D71}"/>
                </a:ext>
              </a:extLst>
            </p:cNvPr>
            <p:cNvSpPr/>
            <p:nvPr/>
          </p:nvSpPr>
          <p:spPr>
            <a:xfrm>
              <a:off x="6657248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Rectangle: Rounded Corners 372">
              <a:extLst>
                <a:ext uri="{FF2B5EF4-FFF2-40B4-BE49-F238E27FC236}">
                  <a16:creationId xmlns:a16="http://schemas.microsoft.com/office/drawing/2014/main" id="{45D99F50-A9F6-4087-B5B7-60610CD9E071}"/>
                </a:ext>
              </a:extLst>
            </p:cNvPr>
            <p:cNvSpPr/>
            <p:nvPr/>
          </p:nvSpPr>
          <p:spPr>
            <a:xfrm>
              <a:off x="7764716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Rectangle: Rounded Corners 373">
              <a:extLst>
                <a:ext uri="{FF2B5EF4-FFF2-40B4-BE49-F238E27FC236}">
                  <a16:creationId xmlns:a16="http://schemas.microsoft.com/office/drawing/2014/main" id="{5DC64508-B3AB-481A-AF52-565419A67CFA}"/>
                </a:ext>
              </a:extLst>
            </p:cNvPr>
            <p:cNvSpPr/>
            <p:nvPr/>
          </p:nvSpPr>
          <p:spPr>
            <a:xfrm>
              <a:off x="8872184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5" name="Rectangle: Rounded Corners 374">
              <a:extLst>
                <a:ext uri="{FF2B5EF4-FFF2-40B4-BE49-F238E27FC236}">
                  <a16:creationId xmlns:a16="http://schemas.microsoft.com/office/drawing/2014/main" id="{5DDF6DDE-79CB-47B8-8374-F3F8366A7A29}"/>
                </a:ext>
              </a:extLst>
            </p:cNvPr>
            <p:cNvSpPr/>
            <p:nvPr/>
          </p:nvSpPr>
          <p:spPr>
            <a:xfrm>
              <a:off x="9979652" y="4608177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Rectangle: Rounded Corners 378">
              <a:extLst>
                <a:ext uri="{FF2B5EF4-FFF2-40B4-BE49-F238E27FC236}">
                  <a16:creationId xmlns:a16="http://schemas.microsoft.com/office/drawing/2014/main" id="{24C1C002-B1A2-4121-8230-671813BAB28C}"/>
                </a:ext>
              </a:extLst>
            </p:cNvPr>
            <p:cNvSpPr/>
            <p:nvPr/>
          </p:nvSpPr>
          <p:spPr>
            <a:xfrm>
              <a:off x="1119908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0" name="Rectangle: Rounded Corners 379">
              <a:extLst>
                <a:ext uri="{FF2B5EF4-FFF2-40B4-BE49-F238E27FC236}">
                  <a16:creationId xmlns:a16="http://schemas.microsoft.com/office/drawing/2014/main" id="{1B537C89-0B41-49A1-A564-0A7EA48A9E21}"/>
                </a:ext>
              </a:extLst>
            </p:cNvPr>
            <p:cNvSpPr/>
            <p:nvPr/>
          </p:nvSpPr>
          <p:spPr>
            <a:xfrm>
              <a:off x="2227376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1" name="Rectangle: Rounded Corners 380">
              <a:extLst>
                <a:ext uri="{FF2B5EF4-FFF2-40B4-BE49-F238E27FC236}">
                  <a16:creationId xmlns:a16="http://schemas.microsoft.com/office/drawing/2014/main" id="{3564E00B-D7A4-456D-979E-66EEAC7D59E1}"/>
                </a:ext>
              </a:extLst>
            </p:cNvPr>
            <p:cNvSpPr/>
            <p:nvPr/>
          </p:nvSpPr>
          <p:spPr>
            <a:xfrm>
              <a:off x="3334844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Rectangle: Rounded Corners 381">
              <a:extLst>
                <a:ext uri="{FF2B5EF4-FFF2-40B4-BE49-F238E27FC236}">
                  <a16:creationId xmlns:a16="http://schemas.microsoft.com/office/drawing/2014/main" id="{E0CBD9D1-7518-4613-84FB-28046BE9ADFC}"/>
                </a:ext>
              </a:extLst>
            </p:cNvPr>
            <p:cNvSpPr/>
            <p:nvPr/>
          </p:nvSpPr>
          <p:spPr>
            <a:xfrm>
              <a:off x="4442312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Rectangle: Rounded Corners 382">
              <a:extLst>
                <a:ext uri="{FF2B5EF4-FFF2-40B4-BE49-F238E27FC236}">
                  <a16:creationId xmlns:a16="http://schemas.microsoft.com/office/drawing/2014/main" id="{91549071-7C2A-4BFA-80B0-3852430CB229}"/>
                </a:ext>
              </a:extLst>
            </p:cNvPr>
            <p:cNvSpPr/>
            <p:nvPr/>
          </p:nvSpPr>
          <p:spPr>
            <a:xfrm>
              <a:off x="5549780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4" name="Rectangle: Rounded Corners 383">
              <a:extLst>
                <a:ext uri="{FF2B5EF4-FFF2-40B4-BE49-F238E27FC236}">
                  <a16:creationId xmlns:a16="http://schemas.microsoft.com/office/drawing/2014/main" id="{09705C69-FF35-4AC1-B84F-84A4BCC12CE4}"/>
                </a:ext>
              </a:extLst>
            </p:cNvPr>
            <p:cNvSpPr/>
            <p:nvPr/>
          </p:nvSpPr>
          <p:spPr>
            <a:xfrm>
              <a:off x="6657248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5" name="Rectangle: Rounded Corners 384">
              <a:extLst>
                <a:ext uri="{FF2B5EF4-FFF2-40B4-BE49-F238E27FC236}">
                  <a16:creationId xmlns:a16="http://schemas.microsoft.com/office/drawing/2014/main" id="{958D98E8-7CCC-47C9-94CB-6BAF6D67FB6D}"/>
                </a:ext>
              </a:extLst>
            </p:cNvPr>
            <p:cNvSpPr/>
            <p:nvPr/>
          </p:nvSpPr>
          <p:spPr>
            <a:xfrm>
              <a:off x="7764716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Rectangle: Rounded Corners 385">
              <a:extLst>
                <a:ext uri="{FF2B5EF4-FFF2-40B4-BE49-F238E27FC236}">
                  <a16:creationId xmlns:a16="http://schemas.microsoft.com/office/drawing/2014/main" id="{FEA625A1-6B0D-4EEF-8201-D9F80A845897}"/>
                </a:ext>
              </a:extLst>
            </p:cNvPr>
            <p:cNvSpPr/>
            <p:nvPr/>
          </p:nvSpPr>
          <p:spPr>
            <a:xfrm>
              <a:off x="8872184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7" name="Rectangle: Rounded Corners 386">
              <a:extLst>
                <a:ext uri="{FF2B5EF4-FFF2-40B4-BE49-F238E27FC236}">
                  <a16:creationId xmlns:a16="http://schemas.microsoft.com/office/drawing/2014/main" id="{53815C31-B6A6-426C-9070-1ADC6F22AFB3}"/>
                </a:ext>
              </a:extLst>
            </p:cNvPr>
            <p:cNvSpPr/>
            <p:nvPr/>
          </p:nvSpPr>
          <p:spPr>
            <a:xfrm>
              <a:off x="9979652" y="5754295"/>
              <a:ext cx="1080000" cy="1080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8" name="Rectangle: Rounded Corners 327">
            <a:extLst>
              <a:ext uri="{FF2B5EF4-FFF2-40B4-BE49-F238E27FC236}">
                <a16:creationId xmlns:a16="http://schemas.microsoft.com/office/drawing/2014/main" id="{05113826-4443-46EE-8C34-87E8CCA57A3A}"/>
              </a:ext>
            </a:extLst>
          </p:cNvPr>
          <p:cNvSpPr/>
          <p:nvPr/>
        </p:nvSpPr>
        <p:spPr>
          <a:xfrm>
            <a:off x="11087120" y="23705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1DB6B469-AD3F-43AB-9BFB-7837AE351029}"/>
              </a:ext>
            </a:extLst>
          </p:cNvPr>
          <p:cNvSpPr/>
          <p:nvPr/>
        </p:nvSpPr>
        <p:spPr>
          <a:xfrm>
            <a:off x="12440" y="23705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0" name="Rectangle: Rounded Corners 339">
            <a:extLst>
              <a:ext uri="{FF2B5EF4-FFF2-40B4-BE49-F238E27FC236}">
                <a16:creationId xmlns:a16="http://schemas.microsoft.com/office/drawing/2014/main" id="{BF8F2B7A-ADC2-49D7-AEBD-8D0222307155}"/>
              </a:ext>
            </a:extLst>
          </p:cNvPr>
          <p:cNvSpPr/>
          <p:nvPr/>
        </p:nvSpPr>
        <p:spPr>
          <a:xfrm>
            <a:off x="11087120" y="1169823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" name="Rectangle: Rounded Corners 340">
            <a:extLst>
              <a:ext uri="{FF2B5EF4-FFF2-40B4-BE49-F238E27FC236}">
                <a16:creationId xmlns:a16="http://schemas.microsoft.com/office/drawing/2014/main" id="{4EDDEF4A-5D91-4489-B288-D07214AF9D12}"/>
              </a:ext>
            </a:extLst>
          </p:cNvPr>
          <p:cNvSpPr/>
          <p:nvPr/>
        </p:nvSpPr>
        <p:spPr>
          <a:xfrm>
            <a:off x="12440" y="1169823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2" name="Rectangle: Rounded Corners 351">
            <a:extLst>
              <a:ext uri="{FF2B5EF4-FFF2-40B4-BE49-F238E27FC236}">
                <a16:creationId xmlns:a16="http://schemas.microsoft.com/office/drawing/2014/main" id="{0BD2180F-4A32-4A1E-A917-F5D7635E4188}"/>
              </a:ext>
            </a:extLst>
          </p:cNvPr>
          <p:cNvSpPr/>
          <p:nvPr/>
        </p:nvSpPr>
        <p:spPr>
          <a:xfrm>
            <a:off x="11087120" y="2315941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3" name="Rectangle: Rounded Corners 352">
            <a:extLst>
              <a:ext uri="{FF2B5EF4-FFF2-40B4-BE49-F238E27FC236}">
                <a16:creationId xmlns:a16="http://schemas.microsoft.com/office/drawing/2014/main" id="{8C01AE40-FACB-4D5C-90CD-5C983B20CA9B}"/>
              </a:ext>
            </a:extLst>
          </p:cNvPr>
          <p:cNvSpPr/>
          <p:nvPr/>
        </p:nvSpPr>
        <p:spPr>
          <a:xfrm>
            <a:off x="12440" y="2315941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4" name="Rectangle: Rounded Corners 363">
            <a:extLst>
              <a:ext uri="{FF2B5EF4-FFF2-40B4-BE49-F238E27FC236}">
                <a16:creationId xmlns:a16="http://schemas.microsoft.com/office/drawing/2014/main" id="{45882D44-0272-48CB-AEC7-A9FC3C5C453A}"/>
              </a:ext>
            </a:extLst>
          </p:cNvPr>
          <p:cNvSpPr/>
          <p:nvPr/>
        </p:nvSpPr>
        <p:spPr>
          <a:xfrm>
            <a:off x="11087120" y="3462059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5" name="Rectangle: Rounded Corners 364">
            <a:extLst>
              <a:ext uri="{FF2B5EF4-FFF2-40B4-BE49-F238E27FC236}">
                <a16:creationId xmlns:a16="http://schemas.microsoft.com/office/drawing/2014/main" id="{1CB323C6-CA0C-4E4E-9359-803D4BF245ED}"/>
              </a:ext>
            </a:extLst>
          </p:cNvPr>
          <p:cNvSpPr/>
          <p:nvPr/>
        </p:nvSpPr>
        <p:spPr>
          <a:xfrm>
            <a:off x="12440" y="3462059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6" name="Rectangle: Rounded Corners 375">
            <a:extLst>
              <a:ext uri="{FF2B5EF4-FFF2-40B4-BE49-F238E27FC236}">
                <a16:creationId xmlns:a16="http://schemas.microsoft.com/office/drawing/2014/main" id="{4152FC8A-DB67-45DD-B315-B6C8CB91ED7C}"/>
              </a:ext>
            </a:extLst>
          </p:cNvPr>
          <p:cNvSpPr/>
          <p:nvPr/>
        </p:nvSpPr>
        <p:spPr>
          <a:xfrm>
            <a:off x="11087120" y="4608177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7" name="Rectangle: Rounded Corners 376">
            <a:extLst>
              <a:ext uri="{FF2B5EF4-FFF2-40B4-BE49-F238E27FC236}">
                <a16:creationId xmlns:a16="http://schemas.microsoft.com/office/drawing/2014/main" id="{C33CC701-E877-48F7-80B6-1C66DF6779C1}"/>
              </a:ext>
            </a:extLst>
          </p:cNvPr>
          <p:cNvSpPr/>
          <p:nvPr/>
        </p:nvSpPr>
        <p:spPr>
          <a:xfrm>
            <a:off x="12440" y="4608177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8" name="Rectangle: Rounded Corners 387">
            <a:extLst>
              <a:ext uri="{FF2B5EF4-FFF2-40B4-BE49-F238E27FC236}">
                <a16:creationId xmlns:a16="http://schemas.microsoft.com/office/drawing/2014/main" id="{0E276099-A0D2-437D-9ACB-F81121803880}"/>
              </a:ext>
            </a:extLst>
          </p:cNvPr>
          <p:cNvSpPr/>
          <p:nvPr/>
        </p:nvSpPr>
        <p:spPr>
          <a:xfrm>
            <a:off x="11087120" y="5754295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9" name="Rectangle: Rounded Corners 388">
            <a:extLst>
              <a:ext uri="{FF2B5EF4-FFF2-40B4-BE49-F238E27FC236}">
                <a16:creationId xmlns:a16="http://schemas.microsoft.com/office/drawing/2014/main" id="{4510DFEB-8A85-4424-931E-90F14AF712EC}"/>
              </a:ext>
            </a:extLst>
          </p:cNvPr>
          <p:cNvSpPr/>
          <p:nvPr/>
        </p:nvSpPr>
        <p:spPr>
          <a:xfrm>
            <a:off x="12440" y="5754295"/>
            <a:ext cx="1080000" cy="108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2" name="SNAKE Group 461">
            <a:extLst>
              <a:ext uri="{FF2B5EF4-FFF2-40B4-BE49-F238E27FC236}">
                <a16:creationId xmlns:a16="http://schemas.microsoft.com/office/drawing/2014/main" id="{A7E0C7F9-8808-49D9-AF76-A5A7A680D294}"/>
              </a:ext>
            </a:extLst>
          </p:cNvPr>
          <p:cNvGrpSpPr/>
          <p:nvPr/>
        </p:nvGrpSpPr>
        <p:grpSpPr>
          <a:xfrm>
            <a:off x="1132309" y="1203947"/>
            <a:ext cx="1080000" cy="2201238"/>
            <a:chOff x="1132309" y="1203947"/>
            <a:chExt cx="1080000" cy="2201238"/>
          </a:xfrm>
        </p:grpSpPr>
        <p:grpSp>
          <p:nvGrpSpPr>
            <p:cNvPr id="424" name="Group 423">
              <a:extLst>
                <a:ext uri="{FF2B5EF4-FFF2-40B4-BE49-F238E27FC236}">
                  <a16:creationId xmlns:a16="http://schemas.microsoft.com/office/drawing/2014/main" id="{95CF5BE5-9DB0-4E5A-A04A-28C218425500}"/>
                </a:ext>
              </a:extLst>
            </p:cNvPr>
            <p:cNvGrpSpPr/>
            <p:nvPr/>
          </p:nvGrpSpPr>
          <p:grpSpPr>
            <a:xfrm>
              <a:off x="1132309" y="1203947"/>
              <a:ext cx="1080000" cy="2201238"/>
              <a:chOff x="12576908" y="0"/>
              <a:chExt cx="1080000" cy="2201238"/>
            </a:xfrm>
          </p:grpSpPr>
          <p:sp>
            <p:nvSpPr>
              <p:cNvPr id="425" name="Rectangle: Rounded Corners 424">
                <a:extLst>
                  <a:ext uri="{FF2B5EF4-FFF2-40B4-BE49-F238E27FC236}">
                    <a16:creationId xmlns:a16="http://schemas.microsoft.com/office/drawing/2014/main" id="{305C9C2A-9966-4385-9C9B-49588EB7F6AC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6" name="Rectangle: Rounded Corners 425">
                <a:extLst>
                  <a:ext uri="{FF2B5EF4-FFF2-40B4-BE49-F238E27FC236}">
                    <a16:creationId xmlns:a16="http://schemas.microsoft.com/office/drawing/2014/main" id="{DF094803-E182-4A92-BF78-5AD548336F16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28" name="Graphic 427" descr="Snake">
              <a:extLst>
                <a:ext uri="{FF2B5EF4-FFF2-40B4-BE49-F238E27FC236}">
                  <a16:creationId xmlns:a16="http://schemas.microsoft.com/office/drawing/2014/main" id="{FFB31E47-F396-4234-8546-D704047EC1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6960" y="2398741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61" name="FROG Group 460">
            <a:extLst>
              <a:ext uri="{FF2B5EF4-FFF2-40B4-BE49-F238E27FC236}">
                <a16:creationId xmlns:a16="http://schemas.microsoft.com/office/drawing/2014/main" id="{D22C83B1-08F5-4BA2-B169-7786787D919D}"/>
              </a:ext>
            </a:extLst>
          </p:cNvPr>
          <p:cNvGrpSpPr/>
          <p:nvPr/>
        </p:nvGrpSpPr>
        <p:grpSpPr>
          <a:xfrm>
            <a:off x="1099289" y="3471303"/>
            <a:ext cx="2201238" cy="1080000"/>
            <a:chOff x="1099289" y="3471303"/>
            <a:chExt cx="2201238" cy="1080000"/>
          </a:xfrm>
        </p:grpSpPr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A31787EC-7139-4A8E-B7AE-C55704182631}"/>
                </a:ext>
              </a:extLst>
            </p:cNvPr>
            <p:cNvGrpSpPr/>
            <p:nvPr/>
          </p:nvGrpSpPr>
          <p:grpSpPr>
            <a:xfrm rot="5400000">
              <a:off x="1659908" y="2910684"/>
              <a:ext cx="1080000" cy="2201238"/>
              <a:chOff x="12576908" y="0"/>
              <a:chExt cx="1080000" cy="2201238"/>
            </a:xfrm>
          </p:grpSpPr>
          <p:sp>
            <p:nvSpPr>
              <p:cNvPr id="422" name="Rectangle: Rounded Corners 421">
                <a:extLst>
                  <a:ext uri="{FF2B5EF4-FFF2-40B4-BE49-F238E27FC236}">
                    <a16:creationId xmlns:a16="http://schemas.microsoft.com/office/drawing/2014/main" id="{B2EBFCD6-1C6C-4C71-ACCC-5C8D7812666D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3" name="Rectangle: Rounded Corners 422">
                <a:extLst>
                  <a:ext uri="{FF2B5EF4-FFF2-40B4-BE49-F238E27FC236}">
                    <a16:creationId xmlns:a16="http://schemas.microsoft.com/office/drawing/2014/main" id="{6465E29E-6E96-4D9F-BD52-B6DF9AB25A93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0" name="Graphic 429" descr="Frog">
              <a:extLst>
                <a:ext uri="{FF2B5EF4-FFF2-40B4-BE49-F238E27FC236}">
                  <a16:creationId xmlns:a16="http://schemas.microsoft.com/office/drawing/2014/main" id="{966016DA-16DD-4740-A28C-7616657E3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27376" y="3488125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9" name="CROCODILE Group 458">
            <a:extLst>
              <a:ext uri="{FF2B5EF4-FFF2-40B4-BE49-F238E27FC236}">
                <a16:creationId xmlns:a16="http://schemas.microsoft.com/office/drawing/2014/main" id="{1D772DD0-E17E-450D-B97D-72040A0B16D0}"/>
              </a:ext>
            </a:extLst>
          </p:cNvPr>
          <p:cNvGrpSpPr/>
          <p:nvPr/>
        </p:nvGrpSpPr>
        <p:grpSpPr>
          <a:xfrm>
            <a:off x="3299198" y="5754295"/>
            <a:ext cx="2201238" cy="1080000"/>
            <a:chOff x="3299198" y="5754295"/>
            <a:chExt cx="2201238" cy="1080000"/>
          </a:xfrm>
        </p:grpSpPr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0CAC6519-3964-4C83-85E3-C48601DA2B4B}"/>
                </a:ext>
              </a:extLst>
            </p:cNvPr>
            <p:cNvGrpSpPr/>
            <p:nvPr/>
          </p:nvGrpSpPr>
          <p:grpSpPr>
            <a:xfrm rot="5400000">
              <a:off x="3859817" y="5193676"/>
              <a:ext cx="1080000" cy="2201238"/>
              <a:chOff x="12576908" y="0"/>
              <a:chExt cx="1080000" cy="2201238"/>
            </a:xfrm>
          </p:grpSpPr>
          <p:sp>
            <p:nvSpPr>
              <p:cNvPr id="416" name="Rectangle: Rounded Corners 415">
                <a:extLst>
                  <a:ext uri="{FF2B5EF4-FFF2-40B4-BE49-F238E27FC236}">
                    <a16:creationId xmlns:a16="http://schemas.microsoft.com/office/drawing/2014/main" id="{8F249FEE-9188-4B30-AE29-FDF08C2B3BBA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7" name="Rectangle: Rounded Corners 416">
                <a:extLst>
                  <a:ext uri="{FF2B5EF4-FFF2-40B4-BE49-F238E27FC236}">
                    <a16:creationId xmlns:a16="http://schemas.microsoft.com/office/drawing/2014/main" id="{37A5C46F-C59B-4824-8057-B14CB16663AF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2" name="Graphic 431" descr="Crocodile">
              <a:extLst>
                <a:ext uri="{FF2B5EF4-FFF2-40B4-BE49-F238E27FC236}">
                  <a16:creationId xmlns:a16="http://schemas.microsoft.com/office/drawing/2014/main" id="{E55760E5-45B3-45A2-89C9-BADAC179F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501653" y="5815330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8" name="GORILLA Group 457">
            <a:extLst>
              <a:ext uri="{FF2B5EF4-FFF2-40B4-BE49-F238E27FC236}">
                <a16:creationId xmlns:a16="http://schemas.microsoft.com/office/drawing/2014/main" id="{32D6DB58-E57C-4C49-813C-E9131E8008A9}"/>
              </a:ext>
            </a:extLst>
          </p:cNvPr>
          <p:cNvGrpSpPr/>
          <p:nvPr/>
        </p:nvGrpSpPr>
        <p:grpSpPr>
          <a:xfrm>
            <a:off x="5537267" y="5761250"/>
            <a:ext cx="2201238" cy="1080000"/>
            <a:chOff x="5537267" y="5761250"/>
            <a:chExt cx="2201238" cy="1080000"/>
          </a:xfrm>
        </p:grpSpPr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EC9C5F87-6813-4762-9305-43536C704227}"/>
                </a:ext>
              </a:extLst>
            </p:cNvPr>
            <p:cNvGrpSpPr/>
            <p:nvPr/>
          </p:nvGrpSpPr>
          <p:grpSpPr>
            <a:xfrm rot="5400000">
              <a:off x="6097886" y="5200631"/>
              <a:ext cx="1080000" cy="2201238"/>
              <a:chOff x="12576908" y="0"/>
              <a:chExt cx="1080000" cy="2201238"/>
            </a:xfrm>
          </p:grpSpPr>
          <p:sp>
            <p:nvSpPr>
              <p:cNvPr id="413" name="Rectangle: Rounded Corners 412">
                <a:extLst>
                  <a:ext uri="{FF2B5EF4-FFF2-40B4-BE49-F238E27FC236}">
                    <a16:creationId xmlns:a16="http://schemas.microsoft.com/office/drawing/2014/main" id="{260A3FDD-FA16-4D76-B0D7-32CC34067395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4" name="Rectangle: Rounded Corners 413">
                <a:extLst>
                  <a:ext uri="{FF2B5EF4-FFF2-40B4-BE49-F238E27FC236}">
                    <a16:creationId xmlns:a16="http://schemas.microsoft.com/office/drawing/2014/main" id="{74818AE4-59EB-4431-BF02-580DD84850F3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4" name="Graphic 433" descr="Gorilla">
              <a:extLst>
                <a:ext uri="{FF2B5EF4-FFF2-40B4-BE49-F238E27FC236}">
                  <a16:creationId xmlns:a16="http://schemas.microsoft.com/office/drawing/2014/main" id="{3662E850-E0EE-4712-8294-BFB14B780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709737" y="5837095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7" name="MONKEY Group 456">
            <a:extLst>
              <a:ext uri="{FF2B5EF4-FFF2-40B4-BE49-F238E27FC236}">
                <a16:creationId xmlns:a16="http://schemas.microsoft.com/office/drawing/2014/main" id="{A3B75FE7-3B06-4C00-85C0-3767E3888443}"/>
              </a:ext>
            </a:extLst>
          </p:cNvPr>
          <p:cNvGrpSpPr/>
          <p:nvPr/>
        </p:nvGrpSpPr>
        <p:grpSpPr>
          <a:xfrm>
            <a:off x="7737176" y="5754295"/>
            <a:ext cx="2201238" cy="1080000"/>
            <a:chOff x="7737176" y="5754295"/>
            <a:chExt cx="2201238" cy="1080000"/>
          </a:xfrm>
        </p:grpSpPr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887F7BBB-F771-4485-A75C-E31611982479}"/>
                </a:ext>
              </a:extLst>
            </p:cNvPr>
            <p:cNvGrpSpPr/>
            <p:nvPr/>
          </p:nvGrpSpPr>
          <p:grpSpPr>
            <a:xfrm rot="5400000">
              <a:off x="8297795" y="5193676"/>
              <a:ext cx="1080000" cy="2201238"/>
              <a:chOff x="12576908" y="0"/>
              <a:chExt cx="1080000" cy="2201238"/>
            </a:xfrm>
          </p:grpSpPr>
          <p:sp>
            <p:nvSpPr>
              <p:cNvPr id="410" name="Rectangle: Rounded Corners 409">
                <a:extLst>
                  <a:ext uri="{FF2B5EF4-FFF2-40B4-BE49-F238E27FC236}">
                    <a16:creationId xmlns:a16="http://schemas.microsoft.com/office/drawing/2014/main" id="{316DF226-9DB1-440C-B015-B768A483F2ED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1" name="Rectangle: Rounded Corners 410">
                <a:extLst>
                  <a:ext uri="{FF2B5EF4-FFF2-40B4-BE49-F238E27FC236}">
                    <a16:creationId xmlns:a16="http://schemas.microsoft.com/office/drawing/2014/main" id="{BA082376-36F2-46BB-A978-2A90295E08B5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6" name="Graphic 435" descr="Monkey">
              <a:extLst>
                <a:ext uri="{FF2B5EF4-FFF2-40B4-BE49-F238E27FC236}">
                  <a16:creationId xmlns:a16="http://schemas.microsoft.com/office/drawing/2014/main" id="{F36F7B40-16A3-470D-B856-51E0172860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838040" y="5828751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60" name="TIGER Group 459">
            <a:extLst>
              <a:ext uri="{FF2B5EF4-FFF2-40B4-BE49-F238E27FC236}">
                <a16:creationId xmlns:a16="http://schemas.microsoft.com/office/drawing/2014/main" id="{5C4C8DE5-E3CB-400C-80AD-A5E7B113ED9A}"/>
              </a:ext>
            </a:extLst>
          </p:cNvPr>
          <p:cNvGrpSpPr/>
          <p:nvPr/>
        </p:nvGrpSpPr>
        <p:grpSpPr>
          <a:xfrm>
            <a:off x="3340436" y="3492988"/>
            <a:ext cx="1080000" cy="2201238"/>
            <a:chOff x="3340436" y="3492988"/>
            <a:chExt cx="1080000" cy="2201238"/>
          </a:xfrm>
        </p:grpSpPr>
        <p:grpSp>
          <p:nvGrpSpPr>
            <p:cNvPr id="418" name="Group 417">
              <a:extLst>
                <a:ext uri="{FF2B5EF4-FFF2-40B4-BE49-F238E27FC236}">
                  <a16:creationId xmlns:a16="http://schemas.microsoft.com/office/drawing/2014/main" id="{766AF193-F749-4EC2-AAB3-D1B42458EE66}"/>
                </a:ext>
              </a:extLst>
            </p:cNvPr>
            <p:cNvGrpSpPr/>
            <p:nvPr/>
          </p:nvGrpSpPr>
          <p:grpSpPr>
            <a:xfrm>
              <a:off x="3340436" y="3492988"/>
              <a:ext cx="1080000" cy="2201238"/>
              <a:chOff x="12576908" y="0"/>
              <a:chExt cx="1080000" cy="2201238"/>
            </a:xfrm>
          </p:grpSpPr>
          <p:sp>
            <p:nvSpPr>
              <p:cNvPr id="419" name="Rectangle: Rounded Corners 418">
                <a:extLst>
                  <a:ext uri="{FF2B5EF4-FFF2-40B4-BE49-F238E27FC236}">
                    <a16:creationId xmlns:a16="http://schemas.microsoft.com/office/drawing/2014/main" id="{7A0FC180-5064-4140-AE60-DC3D11992AC3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0" name="Rectangle: Rounded Corners 419">
                <a:extLst>
                  <a:ext uri="{FF2B5EF4-FFF2-40B4-BE49-F238E27FC236}">
                    <a16:creationId xmlns:a16="http://schemas.microsoft.com/office/drawing/2014/main" id="{99AF3892-BC9F-42E2-8526-07F642352AAA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38" name="Graphic 437" descr="Tiger">
              <a:extLst>
                <a:ext uri="{FF2B5EF4-FFF2-40B4-BE49-F238E27FC236}">
                  <a16:creationId xmlns:a16="http://schemas.microsoft.com/office/drawing/2014/main" id="{68DBC3D3-B2D1-461E-99E0-B66863A8C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424493" y="4614226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6" name="LION Group 455">
            <a:extLst>
              <a:ext uri="{FF2B5EF4-FFF2-40B4-BE49-F238E27FC236}">
                <a16:creationId xmlns:a16="http://schemas.microsoft.com/office/drawing/2014/main" id="{6A822ED3-40BA-4902-8275-ED84586A3B4B}"/>
              </a:ext>
            </a:extLst>
          </p:cNvPr>
          <p:cNvGrpSpPr/>
          <p:nvPr/>
        </p:nvGrpSpPr>
        <p:grpSpPr>
          <a:xfrm>
            <a:off x="9965954" y="4633057"/>
            <a:ext cx="1080000" cy="2201238"/>
            <a:chOff x="9965954" y="4633057"/>
            <a:chExt cx="1080000" cy="2201238"/>
          </a:xfrm>
        </p:grpSpPr>
        <p:grpSp>
          <p:nvGrpSpPr>
            <p:cNvPr id="406" name="Group 405">
              <a:extLst>
                <a:ext uri="{FF2B5EF4-FFF2-40B4-BE49-F238E27FC236}">
                  <a16:creationId xmlns:a16="http://schemas.microsoft.com/office/drawing/2014/main" id="{1F12AC24-3DDD-49AB-BA24-01B87FA71BCD}"/>
                </a:ext>
              </a:extLst>
            </p:cNvPr>
            <p:cNvGrpSpPr/>
            <p:nvPr/>
          </p:nvGrpSpPr>
          <p:grpSpPr>
            <a:xfrm rot="10800000">
              <a:off x="9965954" y="4633057"/>
              <a:ext cx="1080000" cy="2201238"/>
              <a:chOff x="12576908" y="0"/>
              <a:chExt cx="1080000" cy="2201238"/>
            </a:xfrm>
          </p:grpSpPr>
          <p:sp>
            <p:nvSpPr>
              <p:cNvPr id="407" name="Rectangle: Rounded Corners 406">
                <a:extLst>
                  <a:ext uri="{FF2B5EF4-FFF2-40B4-BE49-F238E27FC236}">
                    <a16:creationId xmlns:a16="http://schemas.microsoft.com/office/drawing/2014/main" id="{7152D2FE-6B62-4CBF-83BA-2F1BFB88D822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8" name="Rectangle: Rounded Corners 407">
                <a:extLst>
                  <a:ext uri="{FF2B5EF4-FFF2-40B4-BE49-F238E27FC236}">
                    <a16:creationId xmlns:a16="http://schemas.microsoft.com/office/drawing/2014/main" id="{A4BF36FB-C4A0-44D0-98CC-E2DD9FD70037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40" name="Graphic 439" descr="Lion">
              <a:extLst>
                <a:ext uri="{FF2B5EF4-FFF2-40B4-BE49-F238E27FC236}">
                  <a16:creationId xmlns:a16="http://schemas.microsoft.com/office/drawing/2014/main" id="{2BC2F550-37B8-460F-B7F1-3A3D42B9C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993758" y="4715857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5" name="HIPPO Group 454">
            <a:extLst>
              <a:ext uri="{FF2B5EF4-FFF2-40B4-BE49-F238E27FC236}">
                <a16:creationId xmlns:a16="http://schemas.microsoft.com/office/drawing/2014/main" id="{0966DC44-F333-428E-BC36-97AF1B5853F1}"/>
              </a:ext>
            </a:extLst>
          </p:cNvPr>
          <p:cNvGrpSpPr/>
          <p:nvPr/>
        </p:nvGrpSpPr>
        <p:grpSpPr>
          <a:xfrm>
            <a:off x="8844716" y="3505428"/>
            <a:ext cx="2201238" cy="1080000"/>
            <a:chOff x="8844716" y="3505428"/>
            <a:chExt cx="2201238" cy="1080000"/>
          </a:xfrm>
        </p:grpSpPr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33699B6E-DC05-4550-B01D-BBDA0FE9CC95}"/>
                </a:ext>
              </a:extLst>
            </p:cNvPr>
            <p:cNvGrpSpPr/>
            <p:nvPr/>
          </p:nvGrpSpPr>
          <p:grpSpPr>
            <a:xfrm rot="5400000">
              <a:off x="9405335" y="2944809"/>
              <a:ext cx="1080000" cy="2201238"/>
              <a:chOff x="12576908" y="0"/>
              <a:chExt cx="1080000" cy="2201238"/>
            </a:xfrm>
          </p:grpSpPr>
          <p:sp>
            <p:nvSpPr>
              <p:cNvPr id="404" name="Rectangle: Rounded Corners 403">
                <a:extLst>
                  <a:ext uri="{FF2B5EF4-FFF2-40B4-BE49-F238E27FC236}">
                    <a16:creationId xmlns:a16="http://schemas.microsoft.com/office/drawing/2014/main" id="{8AE0F231-376B-40BB-A155-3A981374FAB5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5" name="Rectangle: Rounded Corners 404">
                <a:extLst>
                  <a:ext uri="{FF2B5EF4-FFF2-40B4-BE49-F238E27FC236}">
                    <a16:creationId xmlns:a16="http://schemas.microsoft.com/office/drawing/2014/main" id="{564B1587-3C62-453B-B4C8-9EC8052572DD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42" name="Graphic 441" descr="Hippo">
              <a:extLst>
                <a:ext uri="{FF2B5EF4-FFF2-40B4-BE49-F238E27FC236}">
                  <a16:creationId xmlns:a16="http://schemas.microsoft.com/office/drawing/2014/main" id="{3EE63098-CCBE-4B7A-A9C3-DFFB1F0AC8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954984" y="3544859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4" name="RHINO Group 453">
            <a:extLst>
              <a:ext uri="{FF2B5EF4-FFF2-40B4-BE49-F238E27FC236}">
                <a16:creationId xmlns:a16="http://schemas.microsoft.com/office/drawing/2014/main" id="{95306581-5DC6-4B12-9227-2F926029F3F6}"/>
              </a:ext>
            </a:extLst>
          </p:cNvPr>
          <p:cNvGrpSpPr/>
          <p:nvPr/>
        </p:nvGrpSpPr>
        <p:grpSpPr>
          <a:xfrm>
            <a:off x="7764716" y="2361440"/>
            <a:ext cx="1080000" cy="2201238"/>
            <a:chOff x="7764716" y="2361440"/>
            <a:chExt cx="1080000" cy="2201238"/>
          </a:xfrm>
        </p:grpSpPr>
        <p:grpSp>
          <p:nvGrpSpPr>
            <p:cNvPr id="400" name="Group 399">
              <a:extLst>
                <a:ext uri="{FF2B5EF4-FFF2-40B4-BE49-F238E27FC236}">
                  <a16:creationId xmlns:a16="http://schemas.microsoft.com/office/drawing/2014/main" id="{D3EAB2C1-67E1-4B2C-9EAB-901CC1864782}"/>
                </a:ext>
              </a:extLst>
            </p:cNvPr>
            <p:cNvGrpSpPr/>
            <p:nvPr/>
          </p:nvGrpSpPr>
          <p:grpSpPr>
            <a:xfrm>
              <a:off x="7764716" y="2361440"/>
              <a:ext cx="1080000" cy="2201238"/>
              <a:chOff x="12576908" y="0"/>
              <a:chExt cx="1080000" cy="2201238"/>
            </a:xfrm>
          </p:grpSpPr>
          <p:sp>
            <p:nvSpPr>
              <p:cNvPr id="401" name="Rectangle: Rounded Corners 400">
                <a:extLst>
                  <a:ext uri="{FF2B5EF4-FFF2-40B4-BE49-F238E27FC236}">
                    <a16:creationId xmlns:a16="http://schemas.microsoft.com/office/drawing/2014/main" id="{E80BFCBE-C809-40AF-B6D2-81177F2BD9EF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2" name="Rectangle: Rounded Corners 401">
                <a:extLst>
                  <a:ext uri="{FF2B5EF4-FFF2-40B4-BE49-F238E27FC236}">
                    <a16:creationId xmlns:a16="http://schemas.microsoft.com/office/drawing/2014/main" id="{5AB2D970-57B1-447A-9F5E-B40A404B9621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44" name="Graphic 443" descr="Rhino">
              <a:extLst>
                <a:ext uri="{FF2B5EF4-FFF2-40B4-BE49-F238E27FC236}">
                  <a16:creationId xmlns:a16="http://schemas.microsoft.com/office/drawing/2014/main" id="{8E19C1B7-8E5F-46CE-B3AF-8B280AF50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7838136" y="2439507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3" name="ELEPHANT Group 452">
            <a:extLst>
              <a:ext uri="{FF2B5EF4-FFF2-40B4-BE49-F238E27FC236}">
                <a16:creationId xmlns:a16="http://schemas.microsoft.com/office/drawing/2014/main" id="{DEF7A3AA-BCE0-4009-98C2-42518CC92446}"/>
              </a:ext>
            </a:extLst>
          </p:cNvPr>
          <p:cNvGrpSpPr/>
          <p:nvPr/>
        </p:nvGrpSpPr>
        <p:grpSpPr>
          <a:xfrm>
            <a:off x="6684139" y="1190604"/>
            <a:ext cx="1080000" cy="2201238"/>
            <a:chOff x="6657248" y="1156159"/>
            <a:chExt cx="1080000" cy="2201238"/>
          </a:xfrm>
        </p:grpSpPr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4E5B02E8-C81A-4BEB-AC81-CB408BC686F2}"/>
                </a:ext>
              </a:extLst>
            </p:cNvPr>
            <p:cNvGrpSpPr/>
            <p:nvPr/>
          </p:nvGrpSpPr>
          <p:grpSpPr>
            <a:xfrm>
              <a:off x="6657248" y="1156159"/>
              <a:ext cx="1080000" cy="2201238"/>
              <a:chOff x="12576908" y="0"/>
              <a:chExt cx="1080000" cy="2201238"/>
            </a:xfrm>
          </p:grpSpPr>
          <p:sp>
            <p:nvSpPr>
              <p:cNvPr id="398" name="Rectangle: Rounded Corners 397">
                <a:extLst>
                  <a:ext uri="{FF2B5EF4-FFF2-40B4-BE49-F238E27FC236}">
                    <a16:creationId xmlns:a16="http://schemas.microsoft.com/office/drawing/2014/main" id="{5B7E28BA-04A4-47F7-B893-2958663920EB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9" name="Rectangle: Rounded Corners 398">
                <a:extLst>
                  <a:ext uri="{FF2B5EF4-FFF2-40B4-BE49-F238E27FC236}">
                    <a16:creationId xmlns:a16="http://schemas.microsoft.com/office/drawing/2014/main" id="{4097D065-085E-4645-976C-03C49466EF92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46" name="Graphic 445" descr="Elephant">
              <a:extLst>
                <a:ext uri="{FF2B5EF4-FFF2-40B4-BE49-F238E27FC236}">
                  <a16:creationId xmlns:a16="http://schemas.microsoft.com/office/drawing/2014/main" id="{CFB5CAFF-B002-479A-952C-C541CF4B8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708061" y="1253705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2" name="GIRAFFE Group 451">
            <a:extLst>
              <a:ext uri="{FF2B5EF4-FFF2-40B4-BE49-F238E27FC236}">
                <a16:creationId xmlns:a16="http://schemas.microsoft.com/office/drawing/2014/main" id="{24A9DC8B-881D-49D8-BBCF-83BF687628BE}"/>
              </a:ext>
            </a:extLst>
          </p:cNvPr>
          <p:cNvGrpSpPr/>
          <p:nvPr/>
        </p:nvGrpSpPr>
        <p:grpSpPr>
          <a:xfrm>
            <a:off x="4412258" y="1169823"/>
            <a:ext cx="2201238" cy="1080000"/>
            <a:chOff x="4412258" y="1169823"/>
            <a:chExt cx="2201238" cy="1080000"/>
          </a:xfrm>
        </p:grpSpPr>
        <p:grpSp>
          <p:nvGrpSpPr>
            <p:cNvPr id="394" name="Group 393">
              <a:extLst>
                <a:ext uri="{FF2B5EF4-FFF2-40B4-BE49-F238E27FC236}">
                  <a16:creationId xmlns:a16="http://schemas.microsoft.com/office/drawing/2014/main" id="{AD4DFFF1-3B10-4596-B99A-CD9FCF603CDF}"/>
                </a:ext>
              </a:extLst>
            </p:cNvPr>
            <p:cNvGrpSpPr/>
            <p:nvPr/>
          </p:nvGrpSpPr>
          <p:grpSpPr>
            <a:xfrm rot="5400000">
              <a:off x="4972877" y="609204"/>
              <a:ext cx="1080000" cy="2201238"/>
              <a:chOff x="12576908" y="0"/>
              <a:chExt cx="1080000" cy="2201238"/>
            </a:xfrm>
          </p:grpSpPr>
          <p:sp>
            <p:nvSpPr>
              <p:cNvPr id="395" name="Rectangle: Rounded Corners 394">
                <a:extLst>
                  <a:ext uri="{FF2B5EF4-FFF2-40B4-BE49-F238E27FC236}">
                    <a16:creationId xmlns:a16="http://schemas.microsoft.com/office/drawing/2014/main" id="{B1A8D546-5DE7-43E0-87F2-E6C26EE1D3C3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6" name="Rectangle: Rounded Corners 395">
                <a:extLst>
                  <a:ext uri="{FF2B5EF4-FFF2-40B4-BE49-F238E27FC236}">
                    <a16:creationId xmlns:a16="http://schemas.microsoft.com/office/drawing/2014/main" id="{119C367B-F150-4CEE-81F6-029B0996F7A1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48" name="Graphic 447" descr="Giraffe">
              <a:extLst>
                <a:ext uri="{FF2B5EF4-FFF2-40B4-BE49-F238E27FC236}">
                  <a16:creationId xmlns:a16="http://schemas.microsoft.com/office/drawing/2014/main" id="{FE3D1F62-B55F-4FDF-988A-BCBD0B064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4518911" y="1238959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51" name="ZEBRA Group 450">
            <a:extLst>
              <a:ext uri="{FF2B5EF4-FFF2-40B4-BE49-F238E27FC236}">
                <a16:creationId xmlns:a16="http://schemas.microsoft.com/office/drawing/2014/main" id="{7149D049-ED39-43CD-B03F-CE52DD003F86}"/>
              </a:ext>
            </a:extLst>
          </p:cNvPr>
          <p:cNvGrpSpPr/>
          <p:nvPr/>
        </p:nvGrpSpPr>
        <p:grpSpPr>
          <a:xfrm>
            <a:off x="3319817" y="48585"/>
            <a:ext cx="1080000" cy="2201238"/>
            <a:chOff x="3319817" y="48585"/>
            <a:chExt cx="1080000" cy="2201238"/>
          </a:xfrm>
        </p:grpSpPr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F26221A2-F097-4900-B590-8A25B84B5ABA}"/>
                </a:ext>
              </a:extLst>
            </p:cNvPr>
            <p:cNvGrpSpPr/>
            <p:nvPr/>
          </p:nvGrpSpPr>
          <p:grpSpPr>
            <a:xfrm>
              <a:off x="3319817" y="48585"/>
              <a:ext cx="1080000" cy="2201238"/>
              <a:chOff x="12576908" y="0"/>
              <a:chExt cx="1080000" cy="2201238"/>
            </a:xfrm>
          </p:grpSpPr>
          <p:sp>
            <p:nvSpPr>
              <p:cNvPr id="391" name="Rectangle: Rounded Corners 390">
                <a:extLst>
                  <a:ext uri="{FF2B5EF4-FFF2-40B4-BE49-F238E27FC236}">
                    <a16:creationId xmlns:a16="http://schemas.microsoft.com/office/drawing/2014/main" id="{BA2E5903-F7C0-47E9-B69D-17FB09D6EE6D}"/>
                  </a:ext>
                </a:extLst>
              </p:cNvPr>
              <p:cNvSpPr/>
              <p:nvPr/>
            </p:nvSpPr>
            <p:spPr>
              <a:xfrm>
                <a:off x="12576908" y="0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2" name="Rectangle: Rounded Corners 391">
                <a:extLst>
                  <a:ext uri="{FF2B5EF4-FFF2-40B4-BE49-F238E27FC236}">
                    <a16:creationId xmlns:a16="http://schemas.microsoft.com/office/drawing/2014/main" id="{3FC3D301-4AC2-4B7C-A47A-D012639733AB}"/>
                  </a:ext>
                </a:extLst>
              </p:cNvPr>
              <p:cNvSpPr/>
              <p:nvPr/>
            </p:nvSpPr>
            <p:spPr>
              <a:xfrm>
                <a:off x="12576908" y="1121238"/>
                <a:ext cx="1080000" cy="108000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571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450" name="Graphic 449" descr="Zebra">
              <a:extLst>
                <a:ext uri="{FF2B5EF4-FFF2-40B4-BE49-F238E27FC236}">
                  <a16:creationId xmlns:a16="http://schemas.microsoft.com/office/drawing/2014/main" id="{DCB70202-CDE2-4135-B61C-4798A9776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3425157" y="106505"/>
              <a:ext cx="914400" cy="9144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63" name="ZEBRA TextBox 462">
            <a:extLst>
              <a:ext uri="{FF2B5EF4-FFF2-40B4-BE49-F238E27FC236}">
                <a16:creationId xmlns:a16="http://schemas.microsoft.com/office/drawing/2014/main" id="{7E905FEC-6191-432E-AF0A-6E2BD28C7E3E}"/>
              </a:ext>
            </a:extLst>
          </p:cNvPr>
          <p:cNvSpPr txBox="1"/>
          <p:nvPr/>
        </p:nvSpPr>
        <p:spPr>
          <a:xfrm>
            <a:off x="3470517" y="1509693"/>
            <a:ext cx="80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464" name="GIRAFFE TextBox 463">
            <a:extLst>
              <a:ext uri="{FF2B5EF4-FFF2-40B4-BE49-F238E27FC236}">
                <a16:creationId xmlns:a16="http://schemas.microsoft.com/office/drawing/2014/main" id="{C9A9884C-C6FF-45CD-A970-79BB491C4F0B}"/>
              </a:ext>
            </a:extLst>
          </p:cNvPr>
          <p:cNvSpPr txBox="1"/>
          <p:nvPr/>
        </p:nvSpPr>
        <p:spPr>
          <a:xfrm>
            <a:off x="5586860" y="1509693"/>
            <a:ext cx="110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465" name="ELEPHANT TextBox 464">
            <a:extLst>
              <a:ext uri="{FF2B5EF4-FFF2-40B4-BE49-F238E27FC236}">
                <a16:creationId xmlns:a16="http://schemas.microsoft.com/office/drawing/2014/main" id="{959CCD2E-DCD7-413A-831B-C82E7085D36F}"/>
              </a:ext>
            </a:extLst>
          </p:cNvPr>
          <p:cNvSpPr txBox="1"/>
          <p:nvPr/>
        </p:nvSpPr>
        <p:spPr>
          <a:xfrm>
            <a:off x="6684139" y="2652320"/>
            <a:ext cx="1107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466" name="RHINO TextBox 465">
            <a:extLst>
              <a:ext uri="{FF2B5EF4-FFF2-40B4-BE49-F238E27FC236}">
                <a16:creationId xmlns:a16="http://schemas.microsoft.com/office/drawing/2014/main" id="{ADC0DE0F-F883-4EC4-9DAC-C752F1975A28}"/>
              </a:ext>
            </a:extLst>
          </p:cNvPr>
          <p:cNvSpPr txBox="1"/>
          <p:nvPr/>
        </p:nvSpPr>
        <p:spPr>
          <a:xfrm>
            <a:off x="7778415" y="3811176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67" name="HIPPO TextBox 466">
            <a:extLst>
              <a:ext uri="{FF2B5EF4-FFF2-40B4-BE49-F238E27FC236}">
                <a16:creationId xmlns:a16="http://schemas.microsoft.com/office/drawing/2014/main" id="{614191FE-D11C-4643-9F81-9D110E88084D}"/>
              </a:ext>
            </a:extLst>
          </p:cNvPr>
          <p:cNvSpPr txBox="1"/>
          <p:nvPr/>
        </p:nvSpPr>
        <p:spPr>
          <a:xfrm>
            <a:off x="9946592" y="3838012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468" name="LION TextBox 467">
            <a:extLst>
              <a:ext uri="{FF2B5EF4-FFF2-40B4-BE49-F238E27FC236}">
                <a16:creationId xmlns:a16="http://schemas.microsoft.com/office/drawing/2014/main" id="{89DE8459-28C4-4C12-83CF-C3AAE63CECA6}"/>
              </a:ext>
            </a:extLst>
          </p:cNvPr>
          <p:cNvSpPr txBox="1"/>
          <p:nvPr/>
        </p:nvSpPr>
        <p:spPr>
          <a:xfrm>
            <a:off x="10020962" y="6087864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469" name="MONKEY TextBox 468">
            <a:extLst>
              <a:ext uri="{FF2B5EF4-FFF2-40B4-BE49-F238E27FC236}">
                <a16:creationId xmlns:a16="http://schemas.microsoft.com/office/drawing/2014/main" id="{8006E8A5-6A1A-49B7-B80F-CAD29E190F84}"/>
              </a:ext>
            </a:extLst>
          </p:cNvPr>
          <p:cNvSpPr txBox="1"/>
          <p:nvPr/>
        </p:nvSpPr>
        <p:spPr>
          <a:xfrm>
            <a:off x="7708451" y="6087864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70" name="GORILLA TextBox 469">
            <a:extLst>
              <a:ext uri="{FF2B5EF4-FFF2-40B4-BE49-F238E27FC236}">
                <a16:creationId xmlns:a16="http://schemas.microsoft.com/office/drawing/2014/main" id="{FDDACF05-E3CA-4A51-B58B-57B876201B5C}"/>
              </a:ext>
            </a:extLst>
          </p:cNvPr>
          <p:cNvSpPr txBox="1"/>
          <p:nvPr/>
        </p:nvSpPr>
        <p:spPr>
          <a:xfrm>
            <a:off x="5533496" y="6087864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471" name="CROCODILE TextBox 470">
            <a:extLst>
              <a:ext uri="{FF2B5EF4-FFF2-40B4-BE49-F238E27FC236}">
                <a16:creationId xmlns:a16="http://schemas.microsoft.com/office/drawing/2014/main" id="{A99316FC-8EBF-4C03-8AD3-FCA8A7F53176}"/>
              </a:ext>
            </a:extLst>
          </p:cNvPr>
          <p:cNvSpPr txBox="1"/>
          <p:nvPr/>
        </p:nvSpPr>
        <p:spPr>
          <a:xfrm>
            <a:off x="3245137" y="6087864"/>
            <a:ext cx="1156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472" name="TIGER TextBox 471">
            <a:extLst>
              <a:ext uri="{FF2B5EF4-FFF2-40B4-BE49-F238E27FC236}">
                <a16:creationId xmlns:a16="http://schemas.microsoft.com/office/drawing/2014/main" id="{F831691D-DA6D-4BC4-AB34-9F21023B0ADD}"/>
              </a:ext>
            </a:extLst>
          </p:cNvPr>
          <p:cNvSpPr txBox="1"/>
          <p:nvPr/>
        </p:nvSpPr>
        <p:spPr>
          <a:xfrm>
            <a:off x="3321074" y="3848322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473" name="FROG TextBox 472">
            <a:extLst>
              <a:ext uri="{FF2B5EF4-FFF2-40B4-BE49-F238E27FC236}">
                <a16:creationId xmlns:a16="http://schemas.microsoft.com/office/drawing/2014/main" id="{552E1133-EE39-4656-ABEE-DFC2AE66EC5E}"/>
              </a:ext>
            </a:extLst>
          </p:cNvPr>
          <p:cNvSpPr txBox="1"/>
          <p:nvPr/>
        </p:nvSpPr>
        <p:spPr>
          <a:xfrm>
            <a:off x="1092044" y="3811176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474" name="SNAKE TextBox 473">
            <a:extLst>
              <a:ext uri="{FF2B5EF4-FFF2-40B4-BE49-F238E27FC236}">
                <a16:creationId xmlns:a16="http://schemas.microsoft.com/office/drawing/2014/main" id="{3EC636E1-6DC0-47BC-AAE3-2993D261F0D2}"/>
              </a:ext>
            </a:extLst>
          </p:cNvPr>
          <p:cNvSpPr txBox="1"/>
          <p:nvPr/>
        </p:nvSpPr>
        <p:spPr>
          <a:xfrm>
            <a:off x="1099289" y="1575814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475" name="ZEBRA 2 TextBox 462">
            <a:extLst>
              <a:ext uri="{FF2B5EF4-FFF2-40B4-BE49-F238E27FC236}">
                <a16:creationId xmlns:a16="http://schemas.microsoft.com/office/drawing/2014/main" id="{2DBF2F11-3F1E-42F8-B8A5-928E39A51F1E}"/>
              </a:ext>
            </a:extLst>
          </p:cNvPr>
          <p:cNvSpPr txBox="1"/>
          <p:nvPr/>
        </p:nvSpPr>
        <p:spPr>
          <a:xfrm>
            <a:off x="11250261" y="3811176"/>
            <a:ext cx="80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476" name="GIRAFFE  2 TextBox 463">
            <a:extLst>
              <a:ext uri="{FF2B5EF4-FFF2-40B4-BE49-F238E27FC236}">
                <a16:creationId xmlns:a16="http://schemas.microsoft.com/office/drawing/2014/main" id="{BF8A7359-F454-4FE2-BE71-E27BA3F9A40B}"/>
              </a:ext>
            </a:extLst>
          </p:cNvPr>
          <p:cNvSpPr txBox="1"/>
          <p:nvPr/>
        </p:nvSpPr>
        <p:spPr>
          <a:xfrm>
            <a:off x="39332" y="2637369"/>
            <a:ext cx="110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477" name="ELEPHANT 2 TextBox 464">
            <a:extLst>
              <a:ext uri="{FF2B5EF4-FFF2-40B4-BE49-F238E27FC236}">
                <a16:creationId xmlns:a16="http://schemas.microsoft.com/office/drawing/2014/main" id="{23A37E40-B3A2-4404-AF3F-322E14EB8605}"/>
              </a:ext>
            </a:extLst>
          </p:cNvPr>
          <p:cNvSpPr txBox="1"/>
          <p:nvPr/>
        </p:nvSpPr>
        <p:spPr>
          <a:xfrm>
            <a:off x="15103" y="365664"/>
            <a:ext cx="1107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478" name="RHINO  2 TextBox 465">
            <a:extLst>
              <a:ext uri="{FF2B5EF4-FFF2-40B4-BE49-F238E27FC236}">
                <a16:creationId xmlns:a16="http://schemas.microsoft.com/office/drawing/2014/main" id="{3FED12F5-FE5A-4DEC-835E-8A7FDDD55361}"/>
              </a:ext>
            </a:extLst>
          </p:cNvPr>
          <p:cNvSpPr txBox="1"/>
          <p:nvPr/>
        </p:nvSpPr>
        <p:spPr>
          <a:xfrm>
            <a:off x="-39018" y="6101285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79" name="HIPPO 2 TextBox 466">
            <a:extLst>
              <a:ext uri="{FF2B5EF4-FFF2-40B4-BE49-F238E27FC236}">
                <a16:creationId xmlns:a16="http://schemas.microsoft.com/office/drawing/2014/main" id="{B5247880-40D3-4A23-B522-22F209C36A9F}"/>
              </a:ext>
            </a:extLst>
          </p:cNvPr>
          <p:cNvSpPr txBox="1"/>
          <p:nvPr/>
        </p:nvSpPr>
        <p:spPr>
          <a:xfrm>
            <a:off x="11114588" y="4963511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480" name="LION 2  TextBox 467">
            <a:extLst>
              <a:ext uri="{FF2B5EF4-FFF2-40B4-BE49-F238E27FC236}">
                <a16:creationId xmlns:a16="http://schemas.microsoft.com/office/drawing/2014/main" id="{BECDA26A-DBF9-4FA7-A058-B51D126DCCFE}"/>
              </a:ext>
            </a:extLst>
          </p:cNvPr>
          <p:cNvSpPr txBox="1"/>
          <p:nvPr/>
        </p:nvSpPr>
        <p:spPr>
          <a:xfrm>
            <a:off x="-1726" y="3732489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481" name="MONKEY 2  TextBox 468">
            <a:extLst>
              <a:ext uri="{FF2B5EF4-FFF2-40B4-BE49-F238E27FC236}">
                <a16:creationId xmlns:a16="http://schemas.microsoft.com/office/drawing/2014/main" id="{7E2E3D86-65B3-4C7C-B8DC-3B1772E7270E}"/>
              </a:ext>
            </a:extLst>
          </p:cNvPr>
          <p:cNvSpPr txBox="1"/>
          <p:nvPr/>
        </p:nvSpPr>
        <p:spPr>
          <a:xfrm>
            <a:off x="11059652" y="350275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82" name="GORILLA 2  TextBox 469">
            <a:extLst>
              <a:ext uri="{FF2B5EF4-FFF2-40B4-BE49-F238E27FC236}">
                <a16:creationId xmlns:a16="http://schemas.microsoft.com/office/drawing/2014/main" id="{13927499-5609-4AB5-8349-5074333FCDE7}"/>
              </a:ext>
            </a:extLst>
          </p:cNvPr>
          <p:cNvSpPr txBox="1"/>
          <p:nvPr/>
        </p:nvSpPr>
        <p:spPr>
          <a:xfrm>
            <a:off x="19289" y="4923198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483" name="CROCODILE 2 TextBox 470">
            <a:extLst>
              <a:ext uri="{FF2B5EF4-FFF2-40B4-BE49-F238E27FC236}">
                <a16:creationId xmlns:a16="http://schemas.microsoft.com/office/drawing/2014/main" id="{E3C9568B-BAA2-483F-8267-D59573D5319A}"/>
              </a:ext>
            </a:extLst>
          </p:cNvPr>
          <p:cNvSpPr txBox="1"/>
          <p:nvPr/>
        </p:nvSpPr>
        <p:spPr>
          <a:xfrm>
            <a:off x="-28702" y="1526492"/>
            <a:ext cx="1156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484" name="TIGER 2 TextBox 471">
            <a:extLst>
              <a:ext uri="{FF2B5EF4-FFF2-40B4-BE49-F238E27FC236}">
                <a16:creationId xmlns:a16="http://schemas.microsoft.com/office/drawing/2014/main" id="{1F1F344D-0535-42A3-A1AF-A70A63445490}"/>
              </a:ext>
            </a:extLst>
          </p:cNvPr>
          <p:cNvSpPr txBox="1"/>
          <p:nvPr/>
        </p:nvSpPr>
        <p:spPr>
          <a:xfrm>
            <a:off x="11085326" y="6043511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485" name="FROG 2 TextBox 472">
            <a:extLst>
              <a:ext uri="{FF2B5EF4-FFF2-40B4-BE49-F238E27FC236}">
                <a16:creationId xmlns:a16="http://schemas.microsoft.com/office/drawing/2014/main" id="{7CB2A2AA-1439-4631-8349-FCD65B12CB5C}"/>
              </a:ext>
            </a:extLst>
          </p:cNvPr>
          <p:cNvSpPr txBox="1"/>
          <p:nvPr/>
        </p:nvSpPr>
        <p:spPr>
          <a:xfrm>
            <a:off x="11059652" y="2649510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486" name="SNAKE 2 TextBox 473">
            <a:extLst>
              <a:ext uri="{FF2B5EF4-FFF2-40B4-BE49-F238E27FC236}">
                <a16:creationId xmlns:a16="http://schemas.microsoft.com/office/drawing/2014/main" id="{F05D7350-E4FB-4B7A-83BF-881282153601}"/>
              </a:ext>
            </a:extLst>
          </p:cNvPr>
          <p:cNvSpPr txBox="1"/>
          <p:nvPr/>
        </p:nvSpPr>
        <p:spPr>
          <a:xfrm>
            <a:off x="11059900" y="1509693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511" name="monkey Rectangle 510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7C95008C-057D-4478-AAC0-60674FE2ADF4}"/>
              </a:ext>
            </a:extLst>
          </p:cNvPr>
          <p:cNvSpPr/>
          <p:nvPr/>
        </p:nvSpPr>
        <p:spPr>
          <a:xfrm>
            <a:off x="11730068" y="86408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" name="Oval 511">
            <a:extLst>
              <a:ext uri="{FF2B5EF4-FFF2-40B4-BE49-F238E27FC236}">
                <a16:creationId xmlns:a16="http://schemas.microsoft.com/office/drawing/2014/main" id="{B86144A2-63ED-4C7D-B078-E4ABFB429BEF}"/>
              </a:ext>
            </a:extLst>
          </p:cNvPr>
          <p:cNvSpPr/>
          <p:nvPr/>
        </p:nvSpPr>
        <p:spPr>
          <a:xfrm>
            <a:off x="6694881" y="-2463470"/>
            <a:ext cx="4532280" cy="45322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3" name="snake Rectangle 512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DE0302D1-0FBA-4CD0-B83F-E96836DB45B7}"/>
              </a:ext>
            </a:extLst>
          </p:cNvPr>
          <p:cNvSpPr/>
          <p:nvPr/>
        </p:nvSpPr>
        <p:spPr>
          <a:xfrm>
            <a:off x="11730068" y="1181753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4" name="frog Rectangle 513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CACB7508-459E-4B7A-BEDA-91AB3C9FAFD6}"/>
              </a:ext>
            </a:extLst>
          </p:cNvPr>
          <p:cNvSpPr/>
          <p:nvPr/>
        </p:nvSpPr>
        <p:spPr>
          <a:xfrm>
            <a:off x="11730068" y="2343635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5" name="hippo Rectangle 514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6F95AE9F-8A32-4CB3-95D4-9327FA7B3418}"/>
              </a:ext>
            </a:extLst>
          </p:cNvPr>
          <p:cNvSpPr/>
          <p:nvPr/>
        </p:nvSpPr>
        <p:spPr>
          <a:xfrm>
            <a:off x="11730068" y="4600797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6" name="tiger Rectangle 515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D2D28579-8219-48A7-A3D9-C4100BFCEA1F}"/>
              </a:ext>
            </a:extLst>
          </p:cNvPr>
          <p:cNvSpPr/>
          <p:nvPr/>
        </p:nvSpPr>
        <p:spPr>
          <a:xfrm>
            <a:off x="11730068" y="5745082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7" name="rhino Rectangle 516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121A1B17-E7E6-42AA-A53E-F859AE0A415A}"/>
              </a:ext>
            </a:extLst>
          </p:cNvPr>
          <p:cNvSpPr/>
          <p:nvPr/>
        </p:nvSpPr>
        <p:spPr>
          <a:xfrm>
            <a:off x="-662573" y="5772797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8" name="giraffe Rectangle 517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9D0D78B3-6B44-471E-9591-B8F19CDDEA49}"/>
              </a:ext>
            </a:extLst>
          </p:cNvPr>
          <p:cNvSpPr/>
          <p:nvPr/>
        </p:nvSpPr>
        <p:spPr>
          <a:xfrm>
            <a:off x="-662573" y="2347448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9" name="lion Rectangle 518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51CD6F8D-E0EE-4A35-9A4C-39BF1D8C3035}"/>
              </a:ext>
            </a:extLst>
          </p:cNvPr>
          <p:cNvSpPr/>
          <p:nvPr/>
        </p:nvSpPr>
        <p:spPr>
          <a:xfrm>
            <a:off x="-662573" y="3489231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0" name="gorilla Rectangle 519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046E0C53-0917-49BF-A537-C1FA74BB162E}"/>
              </a:ext>
            </a:extLst>
          </p:cNvPr>
          <p:cNvSpPr/>
          <p:nvPr/>
        </p:nvSpPr>
        <p:spPr>
          <a:xfrm>
            <a:off x="-662573" y="4631014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1" name="elephant Rectangle 520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5049C759-9140-4686-B7CE-66A81E92A87A}"/>
              </a:ext>
            </a:extLst>
          </p:cNvPr>
          <p:cNvSpPr/>
          <p:nvPr/>
        </p:nvSpPr>
        <p:spPr>
          <a:xfrm>
            <a:off x="-662573" y="63882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2" name="crocodile Rectangle 521">
            <a:hlinkClick r:id="" action="ppaction://noaction">
              <a:snd r:embed="rId26" name="voltage.wav"/>
            </a:hlinkClick>
            <a:extLst>
              <a:ext uri="{FF2B5EF4-FFF2-40B4-BE49-F238E27FC236}">
                <a16:creationId xmlns:a16="http://schemas.microsoft.com/office/drawing/2014/main" id="{9E7A5F27-5D88-4CB9-9334-DCD776A6C55B}"/>
              </a:ext>
            </a:extLst>
          </p:cNvPr>
          <p:cNvSpPr/>
          <p:nvPr/>
        </p:nvSpPr>
        <p:spPr>
          <a:xfrm>
            <a:off x="-662573" y="1205665"/>
            <a:ext cx="1075935" cy="106453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B4C65947-7593-4EA4-AB3E-7C03BE91C3DD}"/>
              </a:ext>
            </a:extLst>
          </p:cNvPr>
          <p:cNvGrpSpPr/>
          <p:nvPr/>
        </p:nvGrpSpPr>
        <p:grpSpPr>
          <a:xfrm>
            <a:off x="3353906" y="-137035"/>
            <a:ext cx="4368015" cy="3387977"/>
            <a:chOff x="3340436" y="-150950"/>
            <a:chExt cx="4368015" cy="3387977"/>
          </a:xfrm>
        </p:grpSpPr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E9D931B6-C725-4626-B99F-23EE60C687C5}"/>
                </a:ext>
              </a:extLst>
            </p:cNvPr>
            <p:cNvGrpSpPr/>
            <p:nvPr/>
          </p:nvGrpSpPr>
          <p:grpSpPr>
            <a:xfrm>
              <a:off x="4225176" y="-150950"/>
              <a:ext cx="3483275" cy="3387977"/>
              <a:chOff x="4225176" y="-150950"/>
              <a:chExt cx="3483275" cy="3387977"/>
            </a:xfrm>
          </p:grpSpPr>
          <p:pic>
            <p:nvPicPr>
              <p:cNvPr id="168" name="Picture 167" descr="A picture containing honeycomb&#10;&#10;Description automatically generated">
                <a:extLst>
                  <a:ext uri="{FF2B5EF4-FFF2-40B4-BE49-F238E27FC236}">
                    <a16:creationId xmlns:a16="http://schemas.microsoft.com/office/drawing/2014/main" id="{F04AA1C6-D9C7-436F-BE42-00880D541D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998" t="15621" r="42963" b="34977"/>
              <a:stretch/>
            </p:blipFill>
            <p:spPr>
              <a:xfrm>
                <a:off x="5129033" y="-150950"/>
                <a:ext cx="2443162" cy="3387977"/>
              </a:xfrm>
              <a:prstGeom prst="rect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69" name="Arrow: Right 168">
                <a:extLst>
                  <a:ext uri="{FF2B5EF4-FFF2-40B4-BE49-F238E27FC236}">
                    <a16:creationId xmlns:a16="http://schemas.microsoft.com/office/drawing/2014/main" id="{8661D8A7-7CB4-4D96-BD43-DA39A0953383}"/>
                  </a:ext>
                </a:extLst>
              </p:cNvPr>
              <p:cNvSpPr/>
              <p:nvPr/>
            </p:nvSpPr>
            <p:spPr>
              <a:xfrm>
                <a:off x="4225176" y="595185"/>
                <a:ext cx="1080000" cy="288440"/>
              </a:xfrm>
              <a:prstGeom prst="rightArrow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/>
                  <a:t>Click twice</a:t>
                </a:r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9AA3598A-8267-42AA-9D85-A28256C4BA62}"/>
                  </a:ext>
                </a:extLst>
              </p:cNvPr>
              <p:cNvSpPr txBox="1"/>
              <p:nvPr/>
            </p:nvSpPr>
            <p:spPr>
              <a:xfrm>
                <a:off x="5876143" y="135052"/>
                <a:ext cx="18323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effectLst>
                      <a:glow rad="101600">
                        <a:schemeClr val="accent4">
                          <a:satMod val="175000"/>
                          <a:alpha val="40000"/>
                        </a:schemeClr>
                      </a:glow>
                    </a:effectLst>
                    <a:latin typeface="Arial Black" panose="020B0A04020102020204" pitchFamily="34" charset="0"/>
                  </a:rPr>
                  <a:t>HOW TO CHANGE THE PICTURES</a:t>
                </a:r>
              </a:p>
            </p:txBody>
          </p:sp>
        </p:grp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2B6B64AA-310F-413A-B4ED-76F949FE1157}"/>
                </a:ext>
              </a:extLst>
            </p:cNvPr>
            <p:cNvSpPr/>
            <p:nvPr/>
          </p:nvSpPr>
          <p:spPr>
            <a:xfrm>
              <a:off x="3340436" y="64050"/>
              <a:ext cx="1080000" cy="1080000"/>
            </a:xfrm>
            <a:prstGeom prst="ellipse">
              <a:avLst/>
            </a:prstGeom>
            <a:solidFill>
              <a:srgbClr val="ED7D31">
                <a:alpha val="23137"/>
              </a:srgb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902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6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4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2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2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8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3" presetClass="entr" presetSubtype="16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3" presetClass="entr" presetSubtype="16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1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3" presetClass="entr" presetSubtype="16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0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3" presetClass="entr" presetSubtype="16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9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3" presetClass="entr" presetSubtype="16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8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53" presetClass="entr" presetSubtype="16" fill="remove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7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3" presetClass="entr" presetSubtype="16" fill="remove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6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53" presetClass="entr" presetSubtype="16" fill="remove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53" presetClass="entr" presetSubtype="16" fill="remove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53" presetClass="entr" presetSubtype="16" fill="remove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53" presetClass="entr" presetSubtype="16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1"/>
                  </p:tgtEl>
                </p:cond>
              </p:nextCondLst>
            </p:seq>
          </p:childTnLst>
        </p:cTn>
      </p:par>
    </p:tnLst>
    <p:bldLst>
      <p:bldP spid="463" grpId="0"/>
      <p:bldP spid="464" grpId="0"/>
      <p:bldP spid="465" grpId="0"/>
      <p:bldP spid="466" grpId="0"/>
      <p:bldP spid="467" grpId="0"/>
      <p:bldP spid="468" grpId="0"/>
      <p:bldP spid="469" grpId="0"/>
      <p:bldP spid="470" grpId="0"/>
      <p:bldP spid="471" grpId="0"/>
      <p:bldP spid="472" grpId="0"/>
      <p:bldP spid="473" grpId="0"/>
      <p:bldP spid="474" grpId="0"/>
      <p:bldP spid="475" grpId="0"/>
      <p:bldP spid="476" grpId="0"/>
      <p:bldP spid="477" grpId="0"/>
      <p:bldP spid="478" grpId="0"/>
      <p:bldP spid="479" grpId="0"/>
      <p:bldP spid="480" grpId="0"/>
      <p:bldP spid="481" grpId="0"/>
      <p:bldP spid="482" grpId="0"/>
      <p:bldP spid="483" grpId="0"/>
      <p:bldP spid="484" grpId="0"/>
      <p:bldP spid="485" grpId="0"/>
      <p:bldP spid="486" grpId="0"/>
      <p:bldP spid="511" grpId="0" animBg="1"/>
      <p:bldP spid="512" grpId="0" animBg="1"/>
      <p:bldP spid="512" grpId="1" animBg="1"/>
      <p:bldP spid="512" grpId="2" animBg="1"/>
      <p:bldP spid="512" grpId="3" animBg="1"/>
      <p:bldP spid="512" grpId="4" animBg="1"/>
      <p:bldP spid="512" grpId="5" animBg="1"/>
      <p:bldP spid="512" grpId="6" animBg="1"/>
      <p:bldP spid="512" grpId="7" animBg="1"/>
      <p:bldP spid="512" grpId="8" animBg="1"/>
      <p:bldP spid="512" grpId="9" animBg="1"/>
      <p:bldP spid="512" grpId="10" animBg="1"/>
      <p:bldP spid="513" grpId="0" animBg="1"/>
      <p:bldP spid="514" grpId="0" animBg="1"/>
      <p:bldP spid="515" grpId="0" animBg="1"/>
      <p:bldP spid="516" grpId="0" animBg="1"/>
      <p:bldP spid="517" grpId="0" animBg="1"/>
      <p:bldP spid="518" grpId="0" animBg="1"/>
      <p:bldP spid="519" grpId="0" animBg="1"/>
      <p:bldP spid="520" grpId="0" animBg="1"/>
      <p:bldP spid="521" grpId="0" animBg="1"/>
      <p:bldP spid="5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55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23</cp:revision>
  <dcterms:created xsi:type="dcterms:W3CDTF">2020-04-18T08:54:15Z</dcterms:created>
  <dcterms:modified xsi:type="dcterms:W3CDTF">2020-04-20T12:41:46Z</dcterms:modified>
</cp:coreProperties>
</file>