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259" r:id="rId3"/>
    <p:sldId id="256" r:id="rId4"/>
    <p:sldId id="257" r:id="rId5"/>
    <p:sldId id="261" r:id="rId6"/>
    <p:sldId id="274" r:id="rId7"/>
    <p:sldId id="273" r:id="rId8"/>
    <p:sldId id="271" r:id="rId9"/>
    <p:sldId id="270" r:id="rId10"/>
    <p:sldId id="269" r:id="rId11"/>
    <p:sldId id="267" r:id="rId12"/>
    <p:sldId id="268" r:id="rId13"/>
    <p:sldId id="266" r:id="rId14"/>
    <p:sldId id="265" r:id="rId15"/>
    <p:sldId id="262" r:id="rId16"/>
    <p:sldId id="264" r:id="rId17"/>
    <p:sldId id="263" r:id="rId18"/>
    <p:sldId id="276" r:id="rId19"/>
    <p:sldId id="277" r:id="rId20"/>
    <p:sldId id="278" r:id="rId21"/>
    <p:sldId id="293" r:id="rId22"/>
    <p:sldId id="272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279" r:id="rId31"/>
    <p:sldId id="281" r:id="rId32"/>
    <p:sldId id="275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C7E7"/>
    <a:srgbClr val="FFFFFF"/>
    <a:srgbClr val="D9D9D9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909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62" y="26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19DDDD-8D47-4E38-9A2F-BEC306D29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8B2EB-CF2D-478B-A068-1DE53D27C8B3}" type="datetimeFigureOut">
              <a:rPr lang="en-GB" smtClean="0"/>
              <a:t>15/03/2020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58A1F7-10EA-44EA-9EE5-4F8790519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0E206-1A82-49C9-A095-B6B0079CB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BA94D-BAE3-44C4-98DB-FE756E44E940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9513B6-DF3F-468C-834D-C972438AA4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58828" y="93306"/>
            <a:ext cx="7474344" cy="82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554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BBDD3-9E3E-4F3A-8073-A18458831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1363FD-7E81-4242-B1BE-6DD54F9135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16213-8295-402D-8E35-D885DB7D5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8B2EB-CF2D-478B-A068-1DE53D27C8B3}" type="datetimeFigureOut">
              <a:rPr lang="en-GB" smtClean="0"/>
              <a:t>15/03/2020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7EA19F-88C5-44CC-AA93-6E20373D1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1204D6-8B45-4BAC-831F-B77ECA80B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BA94D-BAE3-44C4-98DB-FE756E44E9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414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F39B12-5B07-44F6-83B1-0684949CD1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FA8506-A047-47D2-A7D5-C495E957B2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639B92-95F1-4ADF-AD6A-A063BBE63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8B2EB-CF2D-478B-A068-1DE53D27C8B3}" type="datetimeFigureOut">
              <a:rPr lang="en-GB" smtClean="0"/>
              <a:t>15/03/2020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6E9C4C-C49A-4A1C-8268-E80B9A899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A04B4-0905-458E-BF27-1D3EE78D2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BA94D-BAE3-44C4-98DB-FE756E44E9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730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949D3-8AA1-41A6-A311-13C1FF96C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5D8B66-0B11-496E-80DE-F6A0EF7171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BF8956-B512-4990-BFEC-2892DB3F5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8B2EB-CF2D-478B-A068-1DE53D27C8B3}" type="datetimeFigureOut">
              <a:rPr lang="en-GB" smtClean="0"/>
              <a:t>15/03/2020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A83DD6-C622-46EA-AE4C-8043359CC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DEAD63-6426-4A91-BC9B-F7BC91847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BA94D-BAE3-44C4-98DB-FE756E44E9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215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E9AFF-B2D9-4D65-A5A3-28AB4194C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AB1FA-9FC8-4B5C-B073-4076E03DC8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11B82F-F7FA-4215-A791-027A14001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8B2EB-CF2D-478B-A068-1DE53D27C8B3}" type="datetimeFigureOut">
              <a:rPr lang="en-GB" smtClean="0"/>
              <a:t>15/03/2020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F40B0A-AC6B-4C54-9FA4-87487FB8E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EA896-7763-4772-8586-10880606A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BA94D-BAE3-44C4-98DB-FE756E44E9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060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48338-0395-4CD7-8C39-0026251EB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4A1E7E-DF25-4512-81C5-F92005FAE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84654F-9D87-436D-81AB-88D6D7656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8B2EB-CF2D-478B-A068-1DE53D27C8B3}" type="datetimeFigureOut">
              <a:rPr lang="en-GB" smtClean="0"/>
              <a:t>15/03/2020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10323-5967-4BF4-8188-4B8B3B041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B80132-D004-4148-9BC4-B56CA133A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BA94D-BAE3-44C4-98DB-FE756E44E9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062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73D53-F645-460C-889F-B59FFA3CC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9B5D1-2CEB-4698-BA90-052F50CA5B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2CB0C8-7C31-4E75-B139-FA5D8BB97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FC0C10-9577-4E03-8323-9E0E0F34F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8B2EB-CF2D-478B-A068-1DE53D27C8B3}" type="datetimeFigureOut">
              <a:rPr lang="en-GB" smtClean="0"/>
              <a:t>15/03/2020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6DDA5-31C6-4B1F-A1C9-1986B538C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73A61B-E2C1-495B-A9C3-7A32314A0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BA94D-BAE3-44C4-98DB-FE756E44E9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093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2B3DA-B008-447C-90B8-7D809BDEF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B58D57-225D-4173-908B-B5AB1061F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9A9026-020F-45B6-82F8-13A065D95F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106CD2-139A-4CD8-9EF2-3C1D876C43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1FB667-EC9A-42A2-8F84-84131CFA51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BFF8F1-2092-44D5-B272-B5568ECB7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8B2EB-CF2D-478B-A068-1DE53D27C8B3}" type="datetimeFigureOut">
              <a:rPr lang="en-GB" smtClean="0"/>
              <a:t>15/03/2020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F7A25E-BC67-41FC-81E9-51D25C7AE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7CE7CB-A36A-4C8C-AF9D-7546E7768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BA94D-BAE3-44C4-98DB-FE756E44E9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893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D5700-7331-4DCC-AAA2-B8B414730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569CC0-9D2A-472E-855F-9FD815B51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8B2EB-CF2D-478B-A068-1DE53D27C8B3}" type="datetimeFigureOut">
              <a:rPr lang="en-GB" smtClean="0"/>
              <a:t>15/03/2020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F0EFF3-6DC9-4EED-99C8-8F327EF5D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8E8DF0-C43E-464B-B6E9-9A1C7816D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BA94D-BAE3-44C4-98DB-FE756E44E9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518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12F3E-33CF-4BAC-9E61-5DA9613EE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53E69-48D9-4E13-8FD5-72A7FE8A7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9182A3-142A-4995-ACC0-433077AC07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2A56B0-CEC9-42BD-94E5-211C98F56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8B2EB-CF2D-478B-A068-1DE53D27C8B3}" type="datetimeFigureOut">
              <a:rPr lang="en-GB" smtClean="0"/>
              <a:t>15/03/2020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0F48D2-E66F-49F7-87B2-91502C5CB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405676-5A6B-4808-BA36-3CF59C0EC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BA94D-BAE3-44C4-98DB-FE756E44E9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56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30892-7704-471A-B92E-843580BA5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A6047F-099A-4561-A5C2-181EDE2194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D2224C-CCDA-4CC2-BF7C-A47789D945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8BC838-A97E-4544-A769-C87C786FA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8B2EB-CF2D-478B-A068-1DE53D27C8B3}" type="datetimeFigureOut">
              <a:rPr lang="en-GB" smtClean="0"/>
              <a:t>15/03/2020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C35BE5-2A0F-438D-AF8B-768A06C66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B28D97-D4AC-457D-8FAA-DC7F6C4C2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BA94D-BAE3-44C4-98DB-FE756E44E9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244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463B40-4D08-48FB-9B99-05DF246E5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17ADD-D287-42EC-9952-6B2D4972B5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DE2912-9B3A-4378-8A70-01183768FF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8B2EB-CF2D-478B-A068-1DE53D27C8B3}" type="datetimeFigureOut">
              <a:rPr lang="en-GB" smtClean="0"/>
              <a:t>15/03/2020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59CE3-19B5-451C-85C9-E55B43BC1C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54570-3462-414D-94CB-551E1B6867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BA94D-BAE3-44C4-98DB-FE756E44E9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350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svg"/><Relationship Id="rId5" Type="http://schemas.openxmlformats.org/officeDocument/2006/relationships/image" Target="../media/image64.png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1.svg"/><Relationship Id="rId5" Type="http://schemas.openxmlformats.org/officeDocument/2006/relationships/image" Target="../media/image170.png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svg"/><Relationship Id="rId5" Type="http://schemas.openxmlformats.org/officeDocument/2006/relationships/image" Target="../media/image60.png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ng"/><Relationship Id="rId18" Type="http://schemas.openxmlformats.org/officeDocument/2006/relationships/image" Target="../media/image23.svg"/><Relationship Id="rId26" Type="http://schemas.openxmlformats.org/officeDocument/2006/relationships/image" Target="../media/image31.svg"/><Relationship Id="rId39" Type="http://schemas.openxmlformats.org/officeDocument/2006/relationships/image" Target="../media/image44.png"/><Relationship Id="rId21" Type="http://schemas.openxmlformats.org/officeDocument/2006/relationships/image" Target="../media/image26.png"/><Relationship Id="rId34" Type="http://schemas.openxmlformats.org/officeDocument/2006/relationships/image" Target="../media/image39.svg"/><Relationship Id="rId42" Type="http://schemas.openxmlformats.org/officeDocument/2006/relationships/image" Target="../media/image47.svg"/><Relationship Id="rId47" Type="http://schemas.openxmlformats.org/officeDocument/2006/relationships/image" Target="../media/image52.png"/><Relationship Id="rId50" Type="http://schemas.openxmlformats.org/officeDocument/2006/relationships/image" Target="../media/image55.svg"/><Relationship Id="rId55" Type="http://schemas.openxmlformats.org/officeDocument/2006/relationships/image" Target="../media/image60.png"/><Relationship Id="rId63" Type="http://schemas.openxmlformats.org/officeDocument/2006/relationships/image" Target="../media/image68.png"/><Relationship Id="rId68" Type="http://schemas.openxmlformats.org/officeDocument/2006/relationships/image" Target="../media/image73.svg"/><Relationship Id="rId76" Type="http://schemas.openxmlformats.org/officeDocument/2006/relationships/image" Target="../media/image81.svg"/><Relationship Id="rId84" Type="http://schemas.openxmlformats.org/officeDocument/2006/relationships/image" Target="../media/image89.svg"/><Relationship Id="rId7" Type="http://schemas.openxmlformats.org/officeDocument/2006/relationships/image" Target="../media/image12.png"/><Relationship Id="rId71" Type="http://schemas.openxmlformats.org/officeDocument/2006/relationships/image" Target="../media/image76.png"/><Relationship Id="rId2" Type="http://schemas.openxmlformats.org/officeDocument/2006/relationships/audio" Target="../media/audio1.wav"/><Relationship Id="rId16" Type="http://schemas.openxmlformats.org/officeDocument/2006/relationships/image" Target="../media/image21.svg"/><Relationship Id="rId29" Type="http://schemas.openxmlformats.org/officeDocument/2006/relationships/image" Target="../media/image34.png"/><Relationship Id="rId11" Type="http://schemas.openxmlformats.org/officeDocument/2006/relationships/image" Target="../media/image16.png"/><Relationship Id="rId24" Type="http://schemas.openxmlformats.org/officeDocument/2006/relationships/image" Target="../media/image29.svg"/><Relationship Id="rId32" Type="http://schemas.openxmlformats.org/officeDocument/2006/relationships/image" Target="../media/image37.svg"/><Relationship Id="rId37" Type="http://schemas.openxmlformats.org/officeDocument/2006/relationships/image" Target="../media/image42.png"/><Relationship Id="rId40" Type="http://schemas.openxmlformats.org/officeDocument/2006/relationships/image" Target="../media/image45.svg"/><Relationship Id="rId45" Type="http://schemas.openxmlformats.org/officeDocument/2006/relationships/image" Target="../media/image50.png"/><Relationship Id="rId53" Type="http://schemas.openxmlformats.org/officeDocument/2006/relationships/image" Target="../media/image58.png"/><Relationship Id="rId58" Type="http://schemas.openxmlformats.org/officeDocument/2006/relationships/image" Target="../media/image63.svg"/><Relationship Id="rId66" Type="http://schemas.openxmlformats.org/officeDocument/2006/relationships/image" Target="../media/image71.svg"/><Relationship Id="rId74" Type="http://schemas.openxmlformats.org/officeDocument/2006/relationships/image" Target="../media/image79.svg"/><Relationship Id="rId79" Type="http://schemas.openxmlformats.org/officeDocument/2006/relationships/image" Target="../media/image84.png"/><Relationship Id="rId5" Type="http://schemas.openxmlformats.org/officeDocument/2006/relationships/image" Target="../media/image10.png"/><Relationship Id="rId61" Type="http://schemas.openxmlformats.org/officeDocument/2006/relationships/image" Target="../media/image66.png"/><Relationship Id="rId82" Type="http://schemas.openxmlformats.org/officeDocument/2006/relationships/image" Target="../media/image87.svg"/><Relationship Id="rId19" Type="http://schemas.openxmlformats.org/officeDocument/2006/relationships/image" Target="../media/image24.png"/><Relationship Id="rId4" Type="http://schemas.openxmlformats.org/officeDocument/2006/relationships/image" Target="../media/image9.svg"/><Relationship Id="rId9" Type="http://schemas.openxmlformats.org/officeDocument/2006/relationships/image" Target="../media/image14.png"/><Relationship Id="rId14" Type="http://schemas.openxmlformats.org/officeDocument/2006/relationships/image" Target="../media/image19.svg"/><Relationship Id="rId22" Type="http://schemas.openxmlformats.org/officeDocument/2006/relationships/image" Target="../media/image27.svg"/><Relationship Id="rId27" Type="http://schemas.openxmlformats.org/officeDocument/2006/relationships/image" Target="../media/image32.png"/><Relationship Id="rId30" Type="http://schemas.openxmlformats.org/officeDocument/2006/relationships/image" Target="../media/image35.svg"/><Relationship Id="rId35" Type="http://schemas.openxmlformats.org/officeDocument/2006/relationships/image" Target="../media/image40.png"/><Relationship Id="rId43" Type="http://schemas.openxmlformats.org/officeDocument/2006/relationships/image" Target="../media/image48.png"/><Relationship Id="rId48" Type="http://schemas.openxmlformats.org/officeDocument/2006/relationships/image" Target="../media/image53.svg"/><Relationship Id="rId56" Type="http://schemas.openxmlformats.org/officeDocument/2006/relationships/image" Target="../media/image61.svg"/><Relationship Id="rId64" Type="http://schemas.openxmlformats.org/officeDocument/2006/relationships/image" Target="../media/image69.svg"/><Relationship Id="rId69" Type="http://schemas.openxmlformats.org/officeDocument/2006/relationships/image" Target="../media/image74.png"/><Relationship Id="rId77" Type="http://schemas.openxmlformats.org/officeDocument/2006/relationships/image" Target="../media/image82.png"/><Relationship Id="rId8" Type="http://schemas.openxmlformats.org/officeDocument/2006/relationships/image" Target="../media/image13.svg"/><Relationship Id="rId51" Type="http://schemas.openxmlformats.org/officeDocument/2006/relationships/image" Target="../media/image56.png"/><Relationship Id="rId72" Type="http://schemas.openxmlformats.org/officeDocument/2006/relationships/image" Target="../media/image77.svg"/><Relationship Id="rId80" Type="http://schemas.openxmlformats.org/officeDocument/2006/relationships/image" Target="../media/image85.svg"/><Relationship Id="rId85" Type="http://schemas.openxmlformats.org/officeDocument/2006/relationships/slide" Target="slide3.xml"/><Relationship Id="rId3" Type="http://schemas.openxmlformats.org/officeDocument/2006/relationships/image" Target="../media/image8.png"/><Relationship Id="rId12" Type="http://schemas.openxmlformats.org/officeDocument/2006/relationships/image" Target="../media/image17.sv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33" Type="http://schemas.openxmlformats.org/officeDocument/2006/relationships/image" Target="../media/image38.png"/><Relationship Id="rId38" Type="http://schemas.openxmlformats.org/officeDocument/2006/relationships/image" Target="../media/image43.svg"/><Relationship Id="rId46" Type="http://schemas.openxmlformats.org/officeDocument/2006/relationships/image" Target="../media/image51.svg"/><Relationship Id="rId59" Type="http://schemas.openxmlformats.org/officeDocument/2006/relationships/image" Target="../media/image64.png"/><Relationship Id="rId67" Type="http://schemas.openxmlformats.org/officeDocument/2006/relationships/image" Target="../media/image72.png"/><Relationship Id="rId20" Type="http://schemas.openxmlformats.org/officeDocument/2006/relationships/image" Target="../media/image25.svg"/><Relationship Id="rId41" Type="http://schemas.openxmlformats.org/officeDocument/2006/relationships/image" Target="../media/image46.png"/><Relationship Id="rId54" Type="http://schemas.openxmlformats.org/officeDocument/2006/relationships/image" Target="../media/image59.svg"/><Relationship Id="rId62" Type="http://schemas.openxmlformats.org/officeDocument/2006/relationships/image" Target="../media/image67.svg"/><Relationship Id="rId70" Type="http://schemas.openxmlformats.org/officeDocument/2006/relationships/image" Target="../media/image75.svg"/><Relationship Id="rId75" Type="http://schemas.openxmlformats.org/officeDocument/2006/relationships/image" Target="../media/image80.png"/><Relationship Id="rId83" Type="http://schemas.openxmlformats.org/officeDocument/2006/relationships/image" Target="../media/image8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svg"/><Relationship Id="rId36" Type="http://schemas.openxmlformats.org/officeDocument/2006/relationships/image" Target="../media/image41.svg"/><Relationship Id="rId49" Type="http://schemas.openxmlformats.org/officeDocument/2006/relationships/image" Target="../media/image54.png"/><Relationship Id="rId57" Type="http://schemas.openxmlformats.org/officeDocument/2006/relationships/image" Target="../media/image62.png"/><Relationship Id="rId10" Type="http://schemas.openxmlformats.org/officeDocument/2006/relationships/image" Target="../media/image15.svg"/><Relationship Id="rId31" Type="http://schemas.openxmlformats.org/officeDocument/2006/relationships/image" Target="../media/image36.png"/><Relationship Id="rId44" Type="http://schemas.openxmlformats.org/officeDocument/2006/relationships/image" Target="../media/image49.svg"/><Relationship Id="rId52" Type="http://schemas.openxmlformats.org/officeDocument/2006/relationships/image" Target="../media/image57.svg"/><Relationship Id="rId60" Type="http://schemas.openxmlformats.org/officeDocument/2006/relationships/image" Target="../media/image65.svg"/><Relationship Id="rId65" Type="http://schemas.openxmlformats.org/officeDocument/2006/relationships/image" Target="../media/image70.png"/><Relationship Id="rId73" Type="http://schemas.openxmlformats.org/officeDocument/2006/relationships/image" Target="../media/image78.png"/><Relationship Id="rId78" Type="http://schemas.openxmlformats.org/officeDocument/2006/relationships/image" Target="../media/image83.svg"/><Relationship Id="rId81" Type="http://schemas.openxmlformats.org/officeDocument/2006/relationships/image" Target="../media/image8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svg"/><Relationship Id="rId5" Type="http://schemas.openxmlformats.org/officeDocument/2006/relationships/image" Target="../media/image58.png"/><Relationship Id="rId4" Type="http://schemas.openxmlformats.org/officeDocument/2006/relationships/audio" Target="../media/audio2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audio" Target="../media/audio2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4" Type="http://schemas.openxmlformats.org/officeDocument/2006/relationships/audio" Target="../media/audio2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audio" Target="../media/audio2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svg"/><Relationship Id="rId5" Type="http://schemas.openxmlformats.org/officeDocument/2006/relationships/image" Target="../media/image56.png"/><Relationship Id="rId4" Type="http://schemas.openxmlformats.org/officeDocument/2006/relationships/audio" Target="../media/audio2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4" Type="http://schemas.openxmlformats.org/officeDocument/2006/relationships/audio" Target="../media/audio2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svg"/><Relationship Id="rId5" Type="http://schemas.openxmlformats.org/officeDocument/2006/relationships/image" Target="../media/image66.png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slide" Target="slide9.xml"/><Relationship Id="rId117" Type="http://schemas.openxmlformats.org/officeDocument/2006/relationships/image" Target="../media/image166.png"/><Relationship Id="rId21" Type="http://schemas.openxmlformats.org/officeDocument/2006/relationships/image" Target="../media/image102.png"/><Relationship Id="rId42" Type="http://schemas.openxmlformats.org/officeDocument/2006/relationships/image" Target="../media/image116.png"/><Relationship Id="rId47" Type="http://schemas.openxmlformats.org/officeDocument/2006/relationships/slide" Target="slide36.xml"/><Relationship Id="rId63" Type="http://schemas.openxmlformats.org/officeDocument/2006/relationships/image" Target="../media/image130.png"/><Relationship Id="rId68" Type="http://schemas.openxmlformats.org/officeDocument/2006/relationships/slide" Target="slide25.xml"/><Relationship Id="rId84" Type="http://schemas.openxmlformats.org/officeDocument/2006/relationships/image" Target="../media/image144.png"/><Relationship Id="rId89" Type="http://schemas.openxmlformats.org/officeDocument/2006/relationships/slide" Target="slide41.xml"/><Relationship Id="rId112" Type="http://schemas.openxmlformats.org/officeDocument/2006/relationships/image" Target="../media/image163.svg"/><Relationship Id="rId16" Type="http://schemas.openxmlformats.org/officeDocument/2006/relationships/image" Target="../media/image99.svg"/><Relationship Id="rId107" Type="http://schemas.openxmlformats.org/officeDocument/2006/relationships/slide" Target="slide30.xml"/><Relationship Id="rId11" Type="http://schemas.openxmlformats.org/officeDocument/2006/relationships/slide" Target="slide14.xml"/><Relationship Id="rId32" Type="http://schemas.openxmlformats.org/officeDocument/2006/relationships/slide" Target="slide13.xml"/><Relationship Id="rId37" Type="http://schemas.openxmlformats.org/officeDocument/2006/relationships/image" Target="../media/image113.svg"/><Relationship Id="rId53" Type="http://schemas.openxmlformats.org/officeDocument/2006/relationships/slide" Target="slide7.xml"/><Relationship Id="rId58" Type="http://schemas.openxmlformats.org/officeDocument/2006/relationships/image" Target="../media/image127.svg"/><Relationship Id="rId74" Type="http://schemas.openxmlformats.org/officeDocument/2006/relationships/slide" Target="slide23.xml"/><Relationship Id="rId79" Type="http://schemas.openxmlformats.org/officeDocument/2006/relationships/image" Target="../media/image141.svg"/><Relationship Id="rId102" Type="http://schemas.openxmlformats.org/officeDocument/2006/relationships/image" Target="../media/image156.png"/><Relationship Id="rId5" Type="http://schemas.openxmlformats.org/officeDocument/2006/relationships/slide" Target="slide22.xml"/><Relationship Id="rId61" Type="http://schemas.openxmlformats.org/officeDocument/2006/relationships/image" Target="../media/image129.svg"/><Relationship Id="rId82" Type="http://schemas.openxmlformats.org/officeDocument/2006/relationships/image" Target="../media/image143.svg"/><Relationship Id="rId90" Type="http://schemas.openxmlformats.org/officeDocument/2006/relationships/image" Target="../media/image148.png"/><Relationship Id="rId95" Type="http://schemas.openxmlformats.org/officeDocument/2006/relationships/slide" Target="slide42.xml"/><Relationship Id="rId19" Type="http://schemas.openxmlformats.org/officeDocument/2006/relationships/image" Target="../media/image101.svg"/><Relationship Id="rId14" Type="http://schemas.openxmlformats.org/officeDocument/2006/relationships/slide" Target="slide6.xml"/><Relationship Id="rId22" Type="http://schemas.openxmlformats.org/officeDocument/2006/relationships/image" Target="../media/image103.svg"/><Relationship Id="rId27" Type="http://schemas.openxmlformats.org/officeDocument/2006/relationships/image" Target="../media/image106.png"/><Relationship Id="rId30" Type="http://schemas.openxmlformats.org/officeDocument/2006/relationships/image" Target="../media/image108.png"/><Relationship Id="rId35" Type="http://schemas.openxmlformats.org/officeDocument/2006/relationships/slide" Target="slide8.xml"/><Relationship Id="rId43" Type="http://schemas.openxmlformats.org/officeDocument/2006/relationships/image" Target="../media/image117.svg"/><Relationship Id="rId48" Type="http://schemas.openxmlformats.org/officeDocument/2006/relationships/image" Target="../media/image120.png"/><Relationship Id="rId56" Type="http://schemas.openxmlformats.org/officeDocument/2006/relationships/slide" Target="slide24.xml"/><Relationship Id="rId64" Type="http://schemas.openxmlformats.org/officeDocument/2006/relationships/image" Target="../media/image131.svg"/><Relationship Id="rId69" Type="http://schemas.openxmlformats.org/officeDocument/2006/relationships/image" Target="../media/image134.png"/><Relationship Id="rId77" Type="http://schemas.openxmlformats.org/officeDocument/2006/relationships/slide" Target="slide18.xml"/><Relationship Id="rId100" Type="http://schemas.openxmlformats.org/officeDocument/2006/relationships/image" Target="../media/image155.svg"/><Relationship Id="rId105" Type="http://schemas.openxmlformats.org/officeDocument/2006/relationships/image" Target="../media/image158.png"/><Relationship Id="rId113" Type="http://schemas.openxmlformats.org/officeDocument/2006/relationships/slide" Target="slide40.xml"/><Relationship Id="rId118" Type="http://schemas.openxmlformats.org/officeDocument/2006/relationships/image" Target="../media/image167.svg"/><Relationship Id="rId8" Type="http://schemas.openxmlformats.org/officeDocument/2006/relationships/slide" Target="slide5.xml"/><Relationship Id="rId51" Type="http://schemas.openxmlformats.org/officeDocument/2006/relationships/image" Target="../media/image122.png"/><Relationship Id="rId72" Type="http://schemas.openxmlformats.org/officeDocument/2006/relationships/image" Target="../media/image136.png"/><Relationship Id="rId80" Type="http://schemas.openxmlformats.org/officeDocument/2006/relationships/slide" Target="slide38.xml"/><Relationship Id="rId85" Type="http://schemas.openxmlformats.org/officeDocument/2006/relationships/image" Target="../media/image145.svg"/><Relationship Id="rId93" Type="http://schemas.openxmlformats.org/officeDocument/2006/relationships/image" Target="../media/image150.png"/><Relationship Id="rId98" Type="http://schemas.openxmlformats.org/officeDocument/2006/relationships/slide" Target="slide37.xml"/><Relationship Id="rId121" Type="http://schemas.openxmlformats.org/officeDocument/2006/relationships/image" Target="../media/image169.svg"/><Relationship Id="rId3" Type="http://schemas.openxmlformats.org/officeDocument/2006/relationships/image" Target="../media/image90.png"/><Relationship Id="rId12" Type="http://schemas.openxmlformats.org/officeDocument/2006/relationships/image" Target="../media/image96.png"/><Relationship Id="rId17" Type="http://schemas.openxmlformats.org/officeDocument/2006/relationships/slide" Target="slide19.xml"/><Relationship Id="rId25" Type="http://schemas.openxmlformats.org/officeDocument/2006/relationships/image" Target="../media/image105.svg"/><Relationship Id="rId33" Type="http://schemas.openxmlformats.org/officeDocument/2006/relationships/image" Target="../media/image110.png"/><Relationship Id="rId38" Type="http://schemas.openxmlformats.org/officeDocument/2006/relationships/slide" Target="slide35.xml"/><Relationship Id="rId46" Type="http://schemas.openxmlformats.org/officeDocument/2006/relationships/image" Target="../media/image119.svg"/><Relationship Id="rId59" Type="http://schemas.openxmlformats.org/officeDocument/2006/relationships/slide" Target="slide4.xml"/><Relationship Id="rId67" Type="http://schemas.openxmlformats.org/officeDocument/2006/relationships/image" Target="../media/image133.svg"/><Relationship Id="rId103" Type="http://schemas.openxmlformats.org/officeDocument/2006/relationships/image" Target="../media/image157.svg"/><Relationship Id="rId108" Type="http://schemas.openxmlformats.org/officeDocument/2006/relationships/image" Target="../media/image160.png"/><Relationship Id="rId116" Type="http://schemas.openxmlformats.org/officeDocument/2006/relationships/slide" Target="slide32.xml"/><Relationship Id="rId20" Type="http://schemas.openxmlformats.org/officeDocument/2006/relationships/slide" Target="slide11.xml"/><Relationship Id="rId41" Type="http://schemas.openxmlformats.org/officeDocument/2006/relationships/slide" Target="slide10.xml"/><Relationship Id="rId54" Type="http://schemas.openxmlformats.org/officeDocument/2006/relationships/image" Target="../media/image124.png"/><Relationship Id="rId62" Type="http://schemas.openxmlformats.org/officeDocument/2006/relationships/slide" Target="slide28.xml"/><Relationship Id="rId70" Type="http://schemas.openxmlformats.org/officeDocument/2006/relationships/image" Target="../media/image135.svg"/><Relationship Id="rId75" Type="http://schemas.openxmlformats.org/officeDocument/2006/relationships/image" Target="../media/image138.png"/><Relationship Id="rId83" Type="http://schemas.openxmlformats.org/officeDocument/2006/relationships/slide" Target="slide12.xml"/><Relationship Id="rId88" Type="http://schemas.openxmlformats.org/officeDocument/2006/relationships/image" Target="../media/image147.svg"/><Relationship Id="rId91" Type="http://schemas.openxmlformats.org/officeDocument/2006/relationships/image" Target="../media/image149.svg"/><Relationship Id="rId96" Type="http://schemas.openxmlformats.org/officeDocument/2006/relationships/image" Target="../media/image152.png"/><Relationship Id="rId111" Type="http://schemas.openxmlformats.org/officeDocument/2006/relationships/image" Target="../media/image16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2.png"/><Relationship Id="rId15" Type="http://schemas.openxmlformats.org/officeDocument/2006/relationships/image" Target="../media/image98.png"/><Relationship Id="rId23" Type="http://schemas.openxmlformats.org/officeDocument/2006/relationships/slide" Target="slide26.xml"/><Relationship Id="rId28" Type="http://schemas.openxmlformats.org/officeDocument/2006/relationships/image" Target="../media/image107.svg"/><Relationship Id="rId36" Type="http://schemas.openxmlformats.org/officeDocument/2006/relationships/image" Target="../media/image112.png"/><Relationship Id="rId49" Type="http://schemas.openxmlformats.org/officeDocument/2006/relationships/image" Target="../media/image121.svg"/><Relationship Id="rId57" Type="http://schemas.openxmlformats.org/officeDocument/2006/relationships/image" Target="../media/image126.png"/><Relationship Id="rId106" Type="http://schemas.openxmlformats.org/officeDocument/2006/relationships/image" Target="../media/image159.svg"/><Relationship Id="rId114" Type="http://schemas.openxmlformats.org/officeDocument/2006/relationships/image" Target="../media/image164.png"/><Relationship Id="rId119" Type="http://schemas.openxmlformats.org/officeDocument/2006/relationships/slide" Target="slide33.xml"/><Relationship Id="rId10" Type="http://schemas.openxmlformats.org/officeDocument/2006/relationships/image" Target="../media/image95.svg"/><Relationship Id="rId31" Type="http://schemas.openxmlformats.org/officeDocument/2006/relationships/image" Target="../media/image109.svg"/><Relationship Id="rId44" Type="http://schemas.openxmlformats.org/officeDocument/2006/relationships/slide" Target="slide21.xml"/><Relationship Id="rId52" Type="http://schemas.openxmlformats.org/officeDocument/2006/relationships/image" Target="../media/image123.svg"/><Relationship Id="rId60" Type="http://schemas.openxmlformats.org/officeDocument/2006/relationships/image" Target="../media/image128.png"/><Relationship Id="rId65" Type="http://schemas.openxmlformats.org/officeDocument/2006/relationships/slide" Target="slide16.xml"/><Relationship Id="rId73" Type="http://schemas.openxmlformats.org/officeDocument/2006/relationships/image" Target="../media/image137.svg"/><Relationship Id="rId78" Type="http://schemas.openxmlformats.org/officeDocument/2006/relationships/image" Target="../media/image140.png"/><Relationship Id="rId81" Type="http://schemas.openxmlformats.org/officeDocument/2006/relationships/image" Target="../media/image142.png"/><Relationship Id="rId86" Type="http://schemas.openxmlformats.org/officeDocument/2006/relationships/slide" Target="slide29.xml"/><Relationship Id="rId94" Type="http://schemas.openxmlformats.org/officeDocument/2006/relationships/image" Target="../media/image151.svg"/><Relationship Id="rId99" Type="http://schemas.openxmlformats.org/officeDocument/2006/relationships/image" Target="../media/image154.png"/><Relationship Id="rId101" Type="http://schemas.openxmlformats.org/officeDocument/2006/relationships/slide" Target="slide31.xml"/><Relationship Id="rId4" Type="http://schemas.openxmlformats.org/officeDocument/2006/relationships/image" Target="../media/image91.svg"/><Relationship Id="rId9" Type="http://schemas.openxmlformats.org/officeDocument/2006/relationships/image" Target="../media/image94.png"/><Relationship Id="rId13" Type="http://schemas.openxmlformats.org/officeDocument/2006/relationships/image" Target="../media/image97.svg"/><Relationship Id="rId18" Type="http://schemas.openxmlformats.org/officeDocument/2006/relationships/image" Target="../media/image100.png"/><Relationship Id="rId39" Type="http://schemas.openxmlformats.org/officeDocument/2006/relationships/image" Target="../media/image114.png"/><Relationship Id="rId109" Type="http://schemas.openxmlformats.org/officeDocument/2006/relationships/image" Target="../media/image161.svg"/><Relationship Id="rId34" Type="http://schemas.openxmlformats.org/officeDocument/2006/relationships/image" Target="../media/image111.svg"/><Relationship Id="rId50" Type="http://schemas.openxmlformats.org/officeDocument/2006/relationships/slide" Target="slide20.xml"/><Relationship Id="rId55" Type="http://schemas.openxmlformats.org/officeDocument/2006/relationships/image" Target="../media/image125.svg"/><Relationship Id="rId76" Type="http://schemas.openxmlformats.org/officeDocument/2006/relationships/image" Target="../media/image139.svg"/><Relationship Id="rId97" Type="http://schemas.openxmlformats.org/officeDocument/2006/relationships/image" Target="../media/image153.svg"/><Relationship Id="rId104" Type="http://schemas.openxmlformats.org/officeDocument/2006/relationships/slide" Target="slide34.xml"/><Relationship Id="rId120" Type="http://schemas.openxmlformats.org/officeDocument/2006/relationships/image" Target="../media/image168.png"/><Relationship Id="rId7" Type="http://schemas.openxmlformats.org/officeDocument/2006/relationships/image" Target="../media/image93.svg"/><Relationship Id="rId71" Type="http://schemas.openxmlformats.org/officeDocument/2006/relationships/slide" Target="slide27.xml"/><Relationship Id="rId92" Type="http://schemas.openxmlformats.org/officeDocument/2006/relationships/slide" Target="slide43.xml"/><Relationship Id="rId2" Type="http://schemas.openxmlformats.org/officeDocument/2006/relationships/slide" Target="slide17.xml"/><Relationship Id="rId29" Type="http://schemas.openxmlformats.org/officeDocument/2006/relationships/slide" Target="slide15.xml"/><Relationship Id="rId24" Type="http://schemas.openxmlformats.org/officeDocument/2006/relationships/image" Target="../media/image104.png"/><Relationship Id="rId40" Type="http://schemas.openxmlformats.org/officeDocument/2006/relationships/image" Target="../media/image115.svg"/><Relationship Id="rId45" Type="http://schemas.openxmlformats.org/officeDocument/2006/relationships/image" Target="../media/image118.png"/><Relationship Id="rId66" Type="http://schemas.openxmlformats.org/officeDocument/2006/relationships/image" Target="../media/image132.png"/><Relationship Id="rId87" Type="http://schemas.openxmlformats.org/officeDocument/2006/relationships/image" Target="../media/image146.png"/><Relationship Id="rId110" Type="http://schemas.openxmlformats.org/officeDocument/2006/relationships/slide" Target="slide39.xml"/><Relationship Id="rId115" Type="http://schemas.openxmlformats.org/officeDocument/2006/relationships/image" Target="../media/image165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svg"/><Relationship Id="rId5" Type="http://schemas.openxmlformats.org/officeDocument/2006/relationships/image" Target="../media/image80.png"/><Relationship Id="rId4" Type="http://schemas.openxmlformats.org/officeDocument/2006/relationships/audio" Target="../media/audio2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svg"/><Relationship Id="rId5" Type="http://schemas.openxmlformats.org/officeDocument/2006/relationships/image" Target="../media/image76.png"/><Relationship Id="rId4" Type="http://schemas.openxmlformats.org/officeDocument/2006/relationships/audio" Target="../media/audio2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svg"/><Relationship Id="rId5" Type="http://schemas.openxmlformats.org/officeDocument/2006/relationships/image" Target="../media/image86.png"/><Relationship Id="rId4" Type="http://schemas.openxmlformats.org/officeDocument/2006/relationships/audio" Target="../media/audio2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9.svg"/><Relationship Id="rId5" Type="http://schemas.openxmlformats.org/officeDocument/2006/relationships/image" Target="../media/image88.png"/><Relationship Id="rId4" Type="http://schemas.openxmlformats.org/officeDocument/2006/relationships/audio" Target="../media/audio2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svg"/><Relationship Id="rId5" Type="http://schemas.openxmlformats.org/officeDocument/2006/relationships/image" Target="../media/image78.png"/><Relationship Id="rId4" Type="http://schemas.openxmlformats.org/officeDocument/2006/relationships/audio" Target="../media/audio2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audio" Target="../media/audio2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audio" Target="../media/audio2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svg"/><Relationship Id="rId5" Type="http://schemas.openxmlformats.org/officeDocument/2006/relationships/image" Target="../media/image74.png"/><Relationship Id="rId4" Type="http://schemas.openxmlformats.org/officeDocument/2006/relationships/audio" Target="../media/audio2.wav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svg"/><Relationship Id="rId5" Type="http://schemas.openxmlformats.org/officeDocument/2006/relationships/image" Target="../media/image62.png"/><Relationship Id="rId4" Type="http://schemas.openxmlformats.org/officeDocument/2006/relationships/audio" Target="../media/audio2.wav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3.svg"/><Relationship Id="rId5" Type="http://schemas.openxmlformats.org/officeDocument/2006/relationships/image" Target="../media/image82.pn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audio" Target="../media/audio2.wav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5.svg"/><Relationship Id="rId5" Type="http://schemas.openxmlformats.org/officeDocument/2006/relationships/image" Target="../media/image84.png"/><Relationship Id="rId4" Type="http://schemas.openxmlformats.org/officeDocument/2006/relationships/audio" Target="../media/audio2.wav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svg"/><Relationship Id="rId5" Type="http://schemas.openxmlformats.org/officeDocument/2006/relationships/image" Target="../media/image68.png"/><Relationship Id="rId4" Type="http://schemas.openxmlformats.org/officeDocument/2006/relationships/audio" Target="../media/audio2.wav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svg"/><Relationship Id="rId5" Type="http://schemas.openxmlformats.org/officeDocument/2006/relationships/image" Target="../media/image72.png"/><Relationship Id="rId4" Type="http://schemas.openxmlformats.org/officeDocument/2006/relationships/audio" Target="../media/audio2.wav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svg"/><Relationship Id="rId5" Type="http://schemas.openxmlformats.org/officeDocument/2006/relationships/image" Target="../media/image70.pn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bird&#10;&#10;Description automatically generated">
            <a:extLst>
              <a:ext uri="{FF2B5EF4-FFF2-40B4-BE49-F238E27FC236}">
                <a16:creationId xmlns:a16="http://schemas.microsoft.com/office/drawing/2014/main" id="{F43F76C5-41CD-4192-B386-C76F9C8BF4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324" y="1222813"/>
            <a:ext cx="3236624" cy="182060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C42EC539-AC90-410C-86BE-876190D546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947" y="1222813"/>
            <a:ext cx="3236624" cy="182060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A picture containing bird&#10;&#10;Description automatically generated">
            <a:extLst>
              <a:ext uri="{FF2B5EF4-FFF2-40B4-BE49-F238E27FC236}">
                <a16:creationId xmlns:a16="http://schemas.microsoft.com/office/drawing/2014/main" id="{186A6473-0EDF-4A3F-A269-67C32CDD6D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673" y="4017747"/>
            <a:ext cx="3267603" cy="1838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C4D20702-9B41-4E57-9D63-F08CB7A2AE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483" y="3854471"/>
            <a:ext cx="3298617" cy="18554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DAD39E40-E79F-41CD-929A-1E808091E8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83" y="1222813"/>
            <a:ext cx="3267605" cy="183802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7FA7840-2BF7-4619-992C-EBB91E5CA36F}"/>
              </a:ext>
            </a:extLst>
          </p:cNvPr>
          <p:cNvSpPr txBox="1"/>
          <p:nvPr/>
        </p:nvSpPr>
        <p:spPr>
          <a:xfrm>
            <a:off x="4219116" y="773621"/>
            <a:ext cx="3753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HOW TO PLAY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B8B335-465E-4656-9AE8-A54F981832AE}"/>
              </a:ext>
            </a:extLst>
          </p:cNvPr>
          <p:cNvSpPr txBox="1"/>
          <p:nvPr/>
        </p:nvSpPr>
        <p:spPr>
          <a:xfrm>
            <a:off x="-56610" y="3203846"/>
            <a:ext cx="3351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Arial Black" panose="020B0A04020102020204" pitchFamily="34" charset="0"/>
              </a:rPr>
              <a:t>1. CLICK HERE TO START</a:t>
            </a:r>
          </a:p>
        </p:txBody>
      </p:sp>
      <p:sp>
        <p:nvSpPr>
          <p:cNvPr id="12" name="Arrow: Up 11">
            <a:extLst>
              <a:ext uri="{FF2B5EF4-FFF2-40B4-BE49-F238E27FC236}">
                <a16:creationId xmlns:a16="http://schemas.microsoft.com/office/drawing/2014/main" id="{8D06A56A-542D-444F-9918-39D5595E1DB3}"/>
              </a:ext>
            </a:extLst>
          </p:cNvPr>
          <p:cNvSpPr/>
          <p:nvPr/>
        </p:nvSpPr>
        <p:spPr>
          <a:xfrm>
            <a:off x="1619286" y="2580319"/>
            <a:ext cx="248194" cy="692780"/>
          </a:xfrm>
          <a:prstGeom prst="up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Up 12">
            <a:extLst>
              <a:ext uri="{FF2B5EF4-FFF2-40B4-BE49-F238E27FC236}">
                <a16:creationId xmlns:a16="http://schemas.microsoft.com/office/drawing/2014/main" id="{0CE08308-2E5A-4EE7-ABDF-4C95789B1D63}"/>
              </a:ext>
            </a:extLst>
          </p:cNvPr>
          <p:cNvSpPr/>
          <p:nvPr/>
        </p:nvSpPr>
        <p:spPr>
          <a:xfrm rot="5400000">
            <a:off x="3937814" y="1660592"/>
            <a:ext cx="248194" cy="1180145"/>
          </a:xfrm>
          <a:prstGeom prst="up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6C2963-6D2D-4073-92CF-B8B670D07A20}"/>
              </a:ext>
            </a:extLst>
          </p:cNvPr>
          <p:cNvSpPr txBox="1"/>
          <p:nvPr/>
        </p:nvSpPr>
        <p:spPr>
          <a:xfrm>
            <a:off x="3604335" y="3046636"/>
            <a:ext cx="329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Arial Black" panose="020B0A04020102020204" pitchFamily="34" charset="0"/>
              </a:rPr>
              <a:t>2. THE ICON TO BE FOUND WILL APPEAR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6B11DE-A884-4BC8-BC9D-67E7D4ECA770}"/>
              </a:ext>
            </a:extLst>
          </p:cNvPr>
          <p:cNvSpPr txBox="1"/>
          <p:nvPr/>
        </p:nvSpPr>
        <p:spPr>
          <a:xfrm>
            <a:off x="7236039" y="1617469"/>
            <a:ext cx="29609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Arial Black" panose="020B0A04020102020204" pitchFamily="34" charset="0"/>
              </a:rPr>
              <a:t>3. CLICK ON ‘GO’ AND SEARCH WITH YOUR CURSOR AROUND THE WHITE SCREEN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4644941-AFBD-45D6-92B8-4DF84AEA06EC}"/>
              </a:ext>
            </a:extLst>
          </p:cNvPr>
          <p:cNvSpPr/>
          <p:nvPr/>
        </p:nvSpPr>
        <p:spPr>
          <a:xfrm>
            <a:off x="10956222" y="1848101"/>
            <a:ext cx="386299" cy="386299"/>
          </a:xfrm>
          <a:prstGeom prst="ellipse">
            <a:avLst/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097073-0B71-46B8-B9AD-1D0CFE60D4D3}"/>
              </a:ext>
            </a:extLst>
          </p:cNvPr>
          <p:cNvSpPr txBox="1"/>
          <p:nvPr/>
        </p:nvSpPr>
        <p:spPr>
          <a:xfrm>
            <a:off x="8553379" y="2754848"/>
            <a:ext cx="380580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Arial Black" panose="020B0A04020102020204" pitchFamily="34" charset="0"/>
              </a:rPr>
              <a:t>4. AS YOU SEARCH, TRY TO REMEMBER WHERE YOU SEE OTHER ICONS APPEARING</a:t>
            </a:r>
          </a:p>
          <a:p>
            <a:pPr algn="ctr"/>
            <a:r>
              <a:rPr lang="en-GB" sz="1200" dirty="0">
                <a:latin typeface="Arial Black" panose="020B0A04020102020204" pitchFamily="34" charset="0"/>
              </a:rPr>
              <a:t>Tip: search around at the start to see where the icons are located</a:t>
            </a:r>
            <a:r>
              <a:rPr lang="en-GB" sz="1600" dirty="0"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8A56CC7-5600-4E94-921D-0F2D8AA1756B}"/>
              </a:ext>
            </a:extLst>
          </p:cNvPr>
          <p:cNvSpPr/>
          <p:nvPr/>
        </p:nvSpPr>
        <p:spPr>
          <a:xfrm>
            <a:off x="8833946" y="5424611"/>
            <a:ext cx="386299" cy="386299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287D9B6-36E0-400B-869B-D5FABCB920F6}"/>
              </a:ext>
            </a:extLst>
          </p:cNvPr>
          <p:cNvSpPr txBox="1"/>
          <p:nvPr/>
        </p:nvSpPr>
        <p:spPr>
          <a:xfrm>
            <a:off x="9173329" y="5332631"/>
            <a:ext cx="30186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Arial Black" panose="020B0A04020102020204" pitchFamily="34" charset="0"/>
              </a:rPr>
              <a:t>5. WHEN YOU FIND YOUR TARGET ICON, CLICK ON IT TO RETURN TO THE MAIN SCREEN</a:t>
            </a:r>
          </a:p>
        </p:txBody>
      </p:sp>
      <p:sp>
        <p:nvSpPr>
          <p:cNvPr id="24" name="Arrow: Up 23">
            <a:extLst>
              <a:ext uri="{FF2B5EF4-FFF2-40B4-BE49-F238E27FC236}">
                <a16:creationId xmlns:a16="http://schemas.microsoft.com/office/drawing/2014/main" id="{945FEB6E-4B2D-4B3A-844F-6D2B6FE8E13F}"/>
              </a:ext>
            </a:extLst>
          </p:cNvPr>
          <p:cNvSpPr/>
          <p:nvPr/>
        </p:nvSpPr>
        <p:spPr>
          <a:xfrm rot="10800000">
            <a:off x="11342521" y="3992308"/>
            <a:ext cx="248194" cy="1012530"/>
          </a:xfrm>
          <a:prstGeom prst="up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rrow: Up 24">
            <a:extLst>
              <a:ext uri="{FF2B5EF4-FFF2-40B4-BE49-F238E27FC236}">
                <a16:creationId xmlns:a16="http://schemas.microsoft.com/office/drawing/2014/main" id="{8B45AA1B-AAD8-4E08-93F2-9EEE9DDA5E55}"/>
              </a:ext>
            </a:extLst>
          </p:cNvPr>
          <p:cNvSpPr/>
          <p:nvPr/>
        </p:nvSpPr>
        <p:spPr>
          <a:xfrm rot="5400000">
            <a:off x="6732096" y="1793859"/>
            <a:ext cx="248194" cy="961556"/>
          </a:xfrm>
          <a:prstGeom prst="up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16B0DE7-BBFC-4CCD-B80D-DACC9C554DDC}"/>
              </a:ext>
            </a:extLst>
          </p:cNvPr>
          <p:cNvSpPr/>
          <p:nvPr/>
        </p:nvSpPr>
        <p:spPr>
          <a:xfrm>
            <a:off x="4972279" y="5394627"/>
            <a:ext cx="386299" cy="386299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EA290A4-250B-4BCA-B31F-F309F445272F}"/>
              </a:ext>
            </a:extLst>
          </p:cNvPr>
          <p:cNvSpPr txBox="1"/>
          <p:nvPr/>
        </p:nvSpPr>
        <p:spPr>
          <a:xfrm>
            <a:off x="4367850" y="5807612"/>
            <a:ext cx="4218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Arial Black" panose="020B0A04020102020204" pitchFamily="34" charset="0"/>
              </a:rPr>
              <a:t>6. CLICK ON THE BORDER ICON TO REDUCE ITS SIZE AND SHOW THAT IT HAS BEEN FOUND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C028EA5-5F72-462B-9E96-A6791B69B4CB}"/>
              </a:ext>
            </a:extLst>
          </p:cNvPr>
          <p:cNvSpPr txBox="1"/>
          <p:nvPr/>
        </p:nvSpPr>
        <p:spPr>
          <a:xfrm>
            <a:off x="160923" y="5757479"/>
            <a:ext cx="42188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>
                <a:latin typeface="Arial Black" panose="020B0A04020102020204" pitchFamily="34" charset="0"/>
              </a:rPr>
              <a:t>7. THE </a:t>
            </a:r>
            <a:r>
              <a:rPr lang="en-GB" sz="1600" dirty="0">
                <a:latin typeface="Arial Black" panose="020B0A04020102020204" pitchFamily="34" charset="0"/>
              </a:rPr>
              <a:t>NEXT ICON TO BE FOUND WILL APPEAR. CLICK ON ‘GO’ AND SEARCH FOR IT. REPEAT UNTIL YOU HAVE FOUND EVERY ICON</a:t>
            </a:r>
          </a:p>
        </p:txBody>
      </p:sp>
      <p:sp>
        <p:nvSpPr>
          <p:cNvPr id="29" name="Arrow: Up 28">
            <a:extLst>
              <a:ext uri="{FF2B5EF4-FFF2-40B4-BE49-F238E27FC236}">
                <a16:creationId xmlns:a16="http://schemas.microsoft.com/office/drawing/2014/main" id="{7145ACBB-E258-4A81-A0D7-2D834B0CD056}"/>
              </a:ext>
            </a:extLst>
          </p:cNvPr>
          <p:cNvSpPr/>
          <p:nvPr/>
        </p:nvSpPr>
        <p:spPr>
          <a:xfrm rot="16200000">
            <a:off x="8292454" y="4827385"/>
            <a:ext cx="280212" cy="1009955"/>
          </a:xfrm>
          <a:prstGeom prst="up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2" name="Picture 31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69E67B5E-F934-487B-9869-557B079043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81" y="3902007"/>
            <a:ext cx="3298617" cy="18554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7" name="Arrow: Right 36">
            <a:extLst>
              <a:ext uri="{FF2B5EF4-FFF2-40B4-BE49-F238E27FC236}">
                <a16:creationId xmlns:a16="http://schemas.microsoft.com/office/drawing/2014/main" id="{F40B6BCA-7D23-4940-8059-15662321A603}"/>
              </a:ext>
            </a:extLst>
          </p:cNvPr>
          <p:cNvSpPr/>
          <p:nvPr/>
        </p:nvSpPr>
        <p:spPr>
          <a:xfrm rot="16200000">
            <a:off x="10869674" y="2465900"/>
            <a:ext cx="567884" cy="134762"/>
          </a:xfrm>
          <a:prstGeom prst="rightArrow">
            <a:avLst/>
          </a:prstGeom>
          <a:solidFill>
            <a:srgbClr val="B4C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>
            <a:hlinkClick r:id="rId8" action="ppaction://hlinksldjump"/>
            <a:extLst>
              <a:ext uri="{FF2B5EF4-FFF2-40B4-BE49-F238E27FC236}">
                <a16:creationId xmlns:a16="http://schemas.microsoft.com/office/drawing/2014/main" id="{78E9C50F-F734-4CDF-9F4D-D9A9F4EAD3C0}"/>
              </a:ext>
            </a:extLst>
          </p:cNvPr>
          <p:cNvSpPr txBox="1"/>
          <p:nvPr/>
        </p:nvSpPr>
        <p:spPr>
          <a:xfrm>
            <a:off x="610458" y="105248"/>
            <a:ext cx="1659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PLAY</a:t>
            </a:r>
          </a:p>
        </p:txBody>
      </p:sp>
      <p:sp>
        <p:nvSpPr>
          <p:cNvPr id="31" name="Arrow: Up 30">
            <a:extLst>
              <a:ext uri="{FF2B5EF4-FFF2-40B4-BE49-F238E27FC236}">
                <a16:creationId xmlns:a16="http://schemas.microsoft.com/office/drawing/2014/main" id="{7E27525D-49E7-4D58-AAA5-D683FF9CC0A5}"/>
              </a:ext>
            </a:extLst>
          </p:cNvPr>
          <p:cNvSpPr/>
          <p:nvPr/>
        </p:nvSpPr>
        <p:spPr>
          <a:xfrm rot="16200000">
            <a:off x="4411782" y="4804610"/>
            <a:ext cx="280212" cy="1009955"/>
          </a:xfrm>
          <a:prstGeom prst="up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672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Hover r:id="rId2" action="ppaction://hlinksldjump"/>
            <a:extLst>
              <a:ext uri="{FF2B5EF4-FFF2-40B4-BE49-F238E27FC236}">
                <a16:creationId xmlns:a16="http://schemas.microsoft.com/office/drawing/2014/main" id="{5D463F15-ED13-4024-9EF6-8B2E8FEC75E4}"/>
              </a:ext>
            </a:extLst>
          </p:cNvPr>
          <p:cNvSpPr/>
          <p:nvPr/>
        </p:nvSpPr>
        <p:spPr>
          <a:xfrm>
            <a:off x="7832580" y="4233031"/>
            <a:ext cx="2074983" cy="1992923"/>
          </a:xfrm>
          <a:prstGeom prst="rect">
            <a:avLst/>
          </a:prstGeom>
          <a:solidFill>
            <a:srgbClr val="D9D9D9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Graphic 2" descr="Bucket and shovel">
            <a:hlinkClick r:id="rId3" action="ppaction://hlinksldjump">
              <a:snd r:embed="rId4" name="suction.wav"/>
            </a:hlinkClick>
            <a:extLst>
              <a:ext uri="{FF2B5EF4-FFF2-40B4-BE49-F238E27FC236}">
                <a16:creationId xmlns:a16="http://schemas.microsoft.com/office/drawing/2014/main" id="{D040F3DF-0DDB-45E4-9785-2F90AA517C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01149" y="463449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171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Hover r:id="rId2" action="ppaction://hlinksldjump"/>
            <a:extLst>
              <a:ext uri="{FF2B5EF4-FFF2-40B4-BE49-F238E27FC236}">
                <a16:creationId xmlns:a16="http://schemas.microsoft.com/office/drawing/2014/main" id="{6AF5226B-7A04-4ADE-8102-6772BF702BEC}"/>
              </a:ext>
            </a:extLst>
          </p:cNvPr>
          <p:cNvSpPr/>
          <p:nvPr/>
        </p:nvSpPr>
        <p:spPr>
          <a:xfrm>
            <a:off x="7689487" y="316521"/>
            <a:ext cx="2074983" cy="1992923"/>
          </a:xfrm>
          <a:prstGeom prst="rect">
            <a:avLst/>
          </a:prstGeom>
          <a:solidFill>
            <a:srgbClr val="D9D9D9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Graphic 2" descr="Shopping cart">
            <a:hlinkClick r:id="rId3" action="ppaction://hlinksldjump">
              <a:snd r:embed="rId4" name="suction.wav"/>
            </a:hlinkClick>
            <a:extLst>
              <a:ext uri="{FF2B5EF4-FFF2-40B4-BE49-F238E27FC236}">
                <a16:creationId xmlns:a16="http://schemas.microsoft.com/office/drawing/2014/main" id="{F8CBBD93-62D7-48A2-9402-90C3C2D498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69779" y="84261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218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Hover r:id="rId2" action="ppaction://hlinksldjump"/>
            <a:extLst>
              <a:ext uri="{FF2B5EF4-FFF2-40B4-BE49-F238E27FC236}">
                <a16:creationId xmlns:a16="http://schemas.microsoft.com/office/drawing/2014/main" id="{013F0E8F-FCD6-4830-87F2-F3E805E034E8}"/>
              </a:ext>
            </a:extLst>
          </p:cNvPr>
          <p:cNvSpPr/>
          <p:nvPr/>
        </p:nvSpPr>
        <p:spPr>
          <a:xfrm>
            <a:off x="1028920" y="3723641"/>
            <a:ext cx="2074983" cy="1992923"/>
          </a:xfrm>
          <a:prstGeom prst="rect">
            <a:avLst/>
          </a:prstGeom>
          <a:solidFill>
            <a:srgbClr val="D9D9D9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Graphic 3" descr="Camera">
            <a:hlinkClick r:id="rId3" action="ppaction://hlinksldjump">
              <a:snd r:embed="rId4" name="suction.wav"/>
            </a:hlinkClick>
            <a:extLst>
              <a:ext uri="{FF2B5EF4-FFF2-40B4-BE49-F238E27FC236}">
                <a16:creationId xmlns:a16="http://schemas.microsoft.com/office/drawing/2014/main" id="{723EF003-A0C3-4394-9B23-2C2B6BA4A3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09212" y="426290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661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Hover r:id="rId2" action="ppaction://hlinksldjump"/>
            <a:extLst>
              <a:ext uri="{FF2B5EF4-FFF2-40B4-BE49-F238E27FC236}">
                <a16:creationId xmlns:a16="http://schemas.microsoft.com/office/drawing/2014/main" id="{3239EA60-6C11-4A83-86AC-FE0AD109AAC4}"/>
              </a:ext>
            </a:extLst>
          </p:cNvPr>
          <p:cNvSpPr/>
          <p:nvPr/>
        </p:nvSpPr>
        <p:spPr>
          <a:xfrm>
            <a:off x="10117017" y="1111903"/>
            <a:ext cx="2074983" cy="1992923"/>
          </a:xfrm>
          <a:prstGeom prst="rect">
            <a:avLst/>
          </a:prstGeom>
          <a:solidFill>
            <a:srgbClr val="D9D9D9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Graphic 2" descr="Piano">
            <a:hlinkClick r:id="rId3" action="ppaction://hlinksldjump">
              <a:snd r:embed="rId4" name="suction.wav"/>
            </a:hlinkClick>
            <a:extLst>
              <a:ext uri="{FF2B5EF4-FFF2-40B4-BE49-F238E27FC236}">
                <a16:creationId xmlns:a16="http://schemas.microsoft.com/office/drawing/2014/main" id="{16242AA4-1DC6-4D9D-AFE3-D96BA59ECC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002044" y="165116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671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Hover r:id="rId2" action="ppaction://hlinksldjump"/>
            <a:extLst>
              <a:ext uri="{FF2B5EF4-FFF2-40B4-BE49-F238E27FC236}">
                <a16:creationId xmlns:a16="http://schemas.microsoft.com/office/drawing/2014/main" id="{B29519FC-BC8E-41E5-A25F-2C31FD5231C3}"/>
              </a:ext>
            </a:extLst>
          </p:cNvPr>
          <p:cNvSpPr/>
          <p:nvPr/>
        </p:nvSpPr>
        <p:spPr>
          <a:xfrm>
            <a:off x="10017782" y="2642177"/>
            <a:ext cx="2074983" cy="1992923"/>
          </a:xfrm>
          <a:prstGeom prst="rect">
            <a:avLst/>
          </a:prstGeom>
          <a:solidFill>
            <a:srgbClr val="D9D9D9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Graphic 3" descr="Satellite dish">
            <a:hlinkClick r:id="rId3" action="ppaction://hlinksldjump">
              <a:snd r:embed="rId4" name="suction.wav"/>
            </a:hlinkClick>
            <a:extLst>
              <a:ext uri="{FF2B5EF4-FFF2-40B4-BE49-F238E27FC236}">
                <a16:creationId xmlns:a16="http://schemas.microsoft.com/office/drawing/2014/main" id="{54BDE1AD-5A91-462A-8FCE-85894B441D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98074" y="318143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935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Hover r:id="rId2" action="ppaction://hlinksldjump"/>
            <a:extLst>
              <a:ext uri="{FF2B5EF4-FFF2-40B4-BE49-F238E27FC236}">
                <a16:creationId xmlns:a16="http://schemas.microsoft.com/office/drawing/2014/main" id="{BA35F10E-0E6D-4FD7-BFC6-467188B56A5F}"/>
              </a:ext>
            </a:extLst>
          </p:cNvPr>
          <p:cNvSpPr/>
          <p:nvPr/>
        </p:nvSpPr>
        <p:spPr>
          <a:xfrm>
            <a:off x="3423727" y="4865077"/>
            <a:ext cx="2074983" cy="1992923"/>
          </a:xfrm>
          <a:prstGeom prst="rect">
            <a:avLst/>
          </a:prstGeom>
          <a:solidFill>
            <a:srgbClr val="D9D9D9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Graphic 4" descr="Guitar">
            <a:hlinkClick r:id="rId3" action="ppaction://hlinksldjump">
              <a:snd r:embed="rId4" name="suction.wav"/>
            </a:hlinkClick>
            <a:extLst>
              <a:ext uri="{FF2B5EF4-FFF2-40B4-BE49-F238E27FC236}">
                <a16:creationId xmlns:a16="http://schemas.microsoft.com/office/drawing/2014/main" id="{9F3DA0C3-AF61-4022-B546-68E4C56236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04019" y="557762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457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Hover r:id="rId2" action="ppaction://hlinksldjump"/>
            <a:extLst>
              <a:ext uri="{FF2B5EF4-FFF2-40B4-BE49-F238E27FC236}">
                <a16:creationId xmlns:a16="http://schemas.microsoft.com/office/drawing/2014/main" id="{E8C7FB7C-23F0-4361-B4E4-419902FC2761}"/>
              </a:ext>
            </a:extLst>
          </p:cNvPr>
          <p:cNvSpPr/>
          <p:nvPr/>
        </p:nvSpPr>
        <p:spPr>
          <a:xfrm>
            <a:off x="3130858" y="2557727"/>
            <a:ext cx="2074983" cy="1992923"/>
          </a:xfrm>
          <a:prstGeom prst="rect">
            <a:avLst/>
          </a:prstGeom>
          <a:solidFill>
            <a:srgbClr val="D9D9D9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Graphic 5" descr="Video camera">
            <a:hlinkClick r:id="rId3" action="ppaction://hlinksldjump">
              <a:snd r:embed="rId4" name="suction.wav"/>
            </a:hlinkClick>
            <a:extLst>
              <a:ext uri="{FF2B5EF4-FFF2-40B4-BE49-F238E27FC236}">
                <a16:creationId xmlns:a16="http://schemas.microsoft.com/office/drawing/2014/main" id="{7EC27751-C606-409D-9620-4F0468921B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45151" y="362733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518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Hover r:id="rId2" action="ppaction://hlinksldjump"/>
            <a:extLst>
              <a:ext uri="{FF2B5EF4-FFF2-40B4-BE49-F238E27FC236}">
                <a16:creationId xmlns:a16="http://schemas.microsoft.com/office/drawing/2014/main" id="{B1D34D0D-1284-47D1-963C-CD8039FA4B9F}"/>
              </a:ext>
            </a:extLst>
          </p:cNvPr>
          <p:cNvSpPr/>
          <p:nvPr/>
        </p:nvSpPr>
        <p:spPr>
          <a:xfrm>
            <a:off x="4211503" y="2743616"/>
            <a:ext cx="2074983" cy="1992923"/>
          </a:xfrm>
          <a:prstGeom prst="rect">
            <a:avLst/>
          </a:prstGeom>
          <a:solidFill>
            <a:srgbClr val="D9D9D9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Graphic 2" descr="Send">
            <a:hlinkClick r:id="rId3" action="ppaction://hlinksldjump">
              <a:snd r:embed="rId4" name="suction.wav"/>
            </a:hlinkClick>
            <a:extLst>
              <a:ext uri="{FF2B5EF4-FFF2-40B4-BE49-F238E27FC236}">
                <a16:creationId xmlns:a16="http://schemas.microsoft.com/office/drawing/2014/main" id="{A26ABC88-A9B2-42D9-BEFC-BD99DEFD51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62842" y="322426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4986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Hover r:id="rId2" action="ppaction://hlinksldjump"/>
            <a:extLst>
              <a:ext uri="{FF2B5EF4-FFF2-40B4-BE49-F238E27FC236}">
                <a16:creationId xmlns:a16="http://schemas.microsoft.com/office/drawing/2014/main" id="{815D6ECA-B35E-4818-8522-841DDC72ADBD}"/>
              </a:ext>
            </a:extLst>
          </p:cNvPr>
          <p:cNvSpPr/>
          <p:nvPr/>
        </p:nvSpPr>
        <p:spPr>
          <a:xfrm>
            <a:off x="42917" y="1888442"/>
            <a:ext cx="2074983" cy="1992923"/>
          </a:xfrm>
          <a:prstGeom prst="rect">
            <a:avLst/>
          </a:prstGeom>
          <a:solidFill>
            <a:srgbClr val="D9D9D9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Graphic 5" descr="Eye">
            <a:hlinkClick r:id="rId3" action="ppaction://hlinksldjump">
              <a:snd r:embed="rId4" name="suction.wav"/>
            </a:hlinkClick>
            <a:extLst>
              <a:ext uri="{FF2B5EF4-FFF2-40B4-BE49-F238E27FC236}">
                <a16:creationId xmlns:a16="http://schemas.microsoft.com/office/drawing/2014/main" id="{B9F04F79-2471-4B17-9747-90B84FE4AA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6009" y="242770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352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Hover r:id="rId2" action="ppaction://hlinksldjump"/>
            <a:extLst>
              <a:ext uri="{FF2B5EF4-FFF2-40B4-BE49-F238E27FC236}">
                <a16:creationId xmlns:a16="http://schemas.microsoft.com/office/drawing/2014/main" id="{C011888A-B5F3-4EF4-9579-24E93E336A44}"/>
              </a:ext>
            </a:extLst>
          </p:cNvPr>
          <p:cNvSpPr/>
          <p:nvPr/>
        </p:nvSpPr>
        <p:spPr>
          <a:xfrm>
            <a:off x="3112122" y="559429"/>
            <a:ext cx="2074983" cy="1992923"/>
          </a:xfrm>
          <a:prstGeom prst="rect">
            <a:avLst/>
          </a:prstGeom>
          <a:solidFill>
            <a:srgbClr val="D9D9D9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Graphic 3" descr="Head with Gears">
            <a:hlinkClick r:id="rId3" action="ppaction://hlinksldjump">
              <a:snd r:embed="rId4" name="suction.wav"/>
            </a:hlinkClick>
            <a:extLst>
              <a:ext uri="{FF2B5EF4-FFF2-40B4-BE49-F238E27FC236}">
                <a16:creationId xmlns:a16="http://schemas.microsoft.com/office/drawing/2014/main" id="{63949F99-6BF2-4F03-93C9-00C5569876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92414" y="109869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816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Oval 84">
            <a:extLst>
              <a:ext uri="{FF2B5EF4-FFF2-40B4-BE49-F238E27FC236}">
                <a16:creationId xmlns:a16="http://schemas.microsoft.com/office/drawing/2014/main" id="{06EFDB3B-F064-47FF-A5BA-BEC57C9ED24C}"/>
              </a:ext>
            </a:extLst>
          </p:cNvPr>
          <p:cNvSpPr>
            <a:spLocks noChangeAspect="1"/>
          </p:cNvSpPr>
          <p:nvPr/>
        </p:nvSpPr>
        <p:spPr>
          <a:xfrm>
            <a:off x="3459745" y="1577158"/>
            <a:ext cx="4735445" cy="4574312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08000" rIns="0" bIns="0" rtlCol="0" anchor="ctr"/>
          <a:lstStyle/>
          <a:p>
            <a:pPr algn="ctr"/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wlby One SC" panose="02000505060000020004" pitchFamily="2" charset="0"/>
              </a:rPr>
              <a:t>COMPLETE!</a:t>
            </a:r>
          </a:p>
        </p:txBody>
      </p:sp>
      <p:pic>
        <p:nvPicPr>
          <p:cNvPr id="84" name="B guitar Graphic 20" descr="Guitar">
            <a:extLst>
              <a:ext uri="{FF2B5EF4-FFF2-40B4-BE49-F238E27FC236}">
                <a16:creationId xmlns:a16="http://schemas.microsoft.com/office/drawing/2014/main" id="{7EDB45C1-B660-4EDC-9A50-B0231550D6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28197" y="1965655"/>
            <a:ext cx="3776657" cy="3776657"/>
          </a:xfrm>
          <a:prstGeom prst="rect">
            <a:avLst/>
          </a:prstGeom>
        </p:spPr>
      </p:pic>
      <p:pic>
        <p:nvPicPr>
          <p:cNvPr id="8" name="S paper plane Graphic 7" descr="Send">
            <a:extLst>
              <a:ext uri="{FF2B5EF4-FFF2-40B4-BE49-F238E27FC236}">
                <a16:creationId xmlns:a16="http://schemas.microsoft.com/office/drawing/2014/main" id="{B8CBB80F-D936-4488-AF44-74687E4522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9106" y="858711"/>
            <a:ext cx="914400" cy="914400"/>
          </a:xfrm>
          <a:prstGeom prst="rect">
            <a:avLst/>
          </a:prstGeom>
          <a:effectLst/>
        </p:spPr>
      </p:pic>
      <p:pic>
        <p:nvPicPr>
          <p:cNvPr id="3" name="S laptop Graphic 2" descr="Laptop">
            <a:extLst>
              <a:ext uri="{FF2B5EF4-FFF2-40B4-BE49-F238E27FC236}">
                <a16:creationId xmlns:a16="http://schemas.microsoft.com/office/drawing/2014/main" id="{3F32C389-CDE2-4421-BE71-6DB94E42E3C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13946" y="920169"/>
            <a:ext cx="914400" cy="914400"/>
          </a:xfrm>
          <a:prstGeom prst="rect">
            <a:avLst/>
          </a:prstGeom>
        </p:spPr>
      </p:pic>
      <p:pic>
        <p:nvPicPr>
          <p:cNvPr id="6" name="S satellite Graphic 5" descr="Satellite">
            <a:extLst>
              <a:ext uri="{FF2B5EF4-FFF2-40B4-BE49-F238E27FC236}">
                <a16:creationId xmlns:a16="http://schemas.microsoft.com/office/drawing/2014/main" id="{C9257CF5-9878-482D-B15E-162219DF952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99106" y="1926547"/>
            <a:ext cx="914400" cy="914400"/>
          </a:xfrm>
          <a:prstGeom prst="rect">
            <a:avLst/>
          </a:prstGeom>
        </p:spPr>
      </p:pic>
      <p:pic>
        <p:nvPicPr>
          <p:cNvPr id="9" name="S radio telescope Graphic 8" descr="Satellite dish">
            <a:extLst>
              <a:ext uri="{FF2B5EF4-FFF2-40B4-BE49-F238E27FC236}">
                <a16:creationId xmlns:a16="http://schemas.microsoft.com/office/drawing/2014/main" id="{BF54EE7E-C631-4574-BB44-BF910226DBA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201854" y="848008"/>
            <a:ext cx="914400" cy="914400"/>
          </a:xfrm>
          <a:prstGeom prst="rect">
            <a:avLst/>
          </a:prstGeom>
        </p:spPr>
      </p:pic>
      <p:pic>
        <p:nvPicPr>
          <p:cNvPr id="11" name="S meeting Graphic 10" descr="Meeting">
            <a:extLst>
              <a:ext uri="{FF2B5EF4-FFF2-40B4-BE49-F238E27FC236}">
                <a16:creationId xmlns:a16="http://schemas.microsoft.com/office/drawing/2014/main" id="{5F2F8669-18E1-447E-8E88-218006FA010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99106" y="2696748"/>
            <a:ext cx="914400" cy="914400"/>
          </a:xfrm>
          <a:prstGeom prst="rect">
            <a:avLst/>
          </a:prstGeom>
        </p:spPr>
      </p:pic>
      <p:pic>
        <p:nvPicPr>
          <p:cNvPr id="13" name="S brain cogs Graphic 12" descr="Head with Gears">
            <a:extLst>
              <a:ext uri="{FF2B5EF4-FFF2-40B4-BE49-F238E27FC236}">
                <a16:creationId xmlns:a16="http://schemas.microsoft.com/office/drawing/2014/main" id="{55761E9A-54CE-4382-8F9D-E6BBE112800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57343" y="871360"/>
            <a:ext cx="914400" cy="914400"/>
          </a:xfrm>
          <a:prstGeom prst="rect">
            <a:avLst/>
          </a:prstGeom>
        </p:spPr>
      </p:pic>
      <p:pic>
        <p:nvPicPr>
          <p:cNvPr id="15" name="S shopping trolleyGraphic 14" descr="Shopping cart">
            <a:extLst>
              <a:ext uri="{FF2B5EF4-FFF2-40B4-BE49-F238E27FC236}">
                <a16:creationId xmlns:a16="http://schemas.microsoft.com/office/drawing/2014/main" id="{D0A69B15-51AD-4E1B-B495-5A6D9E29126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1212561" y="858711"/>
            <a:ext cx="914400" cy="914400"/>
          </a:xfrm>
          <a:prstGeom prst="rect">
            <a:avLst/>
          </a:prstGeom>
        </p:spPr>
      </p:pic>
      <p:pic>
        <p:nvPicPr>
          <p:cNvPr id="17" name="S beaker Graphic 16" descr="Beaker">
            <a:extLst>
              <a:ext uri="{FF2B5EF4-FFF2-40B4-BE49-F238E27FC236}">
                <a16:creationId xmlns:a16="http://schemas.microsoft.com/office/drawing/2014/main" id="{57B2F185-6935-4772-B053-5D3952BCEC80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276344" y="815337"/>
            <a:ext cx="914400" cy="914400"/>
          </a:xfrm>
          <a:prstGeom prst="rect">
            <a:avLst/>
          </a:prstGeom>
        </p:spPr>
      </p:pic>
      <p:pic>
        <p:nvPicPr>
          <p:cNvPr id="19" name="S tripod telescopeGraphic 18" descr="Telescope">
            <a:extLst>
              <a:ext uri="{FF2B5EF4-FFF2-40B4-BE49-F238E27FC236}">
                <a16:creationId xmlns:a16="http://schemas.microsoft.com/office/drawing/2014/main" id="{33E30471-0E38-4F14-AE76-564A7867233D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540212" y="858711"/>
            <a:ext cx="914400" cy="914400"/>
          </a:xfrm>
          <a:prstGeom prst="rect">
            <a:avLst/>
          </a:prstGeom>
        </p:spPr>
      </p:pic>
      <p:pic>
        <p:nvPicPr>
          <p:cNvPr id="21" name="S guitar Graphic 20" descr="Guitar">
            <a:extLst>
              <a:ext uri="{FF2B5EF4-FFF2-40B4-BE49-F238E27FC236}">
                <a16:creationId xmlns:a16="http://schemas.microsoft.com/office/drawing/2014/main" id="{30836C73-D231-4E26-8114-2CBD5557FCE8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9656475" y="815337"/>
            <a:ext cx="914400" cy="914400"/>
          </a:xfrm>
          <a:prstGeom prst="rect">
            <a:avLst/>
          </a:prstGeom>
        </p:spPr>
      </p:pic>
      <p:pic>
        <p:nvPicPr>
          <p:cNvPr id="23" name="S piano Graphic 22" descr="Piano">
            <a:extLst>
              <a:ext uri="{FF2B5EF4-FFF2-40B4-BE49-F238E27FC236}">
                <a16:creationId xmlns:a16="http://schemas.microsoft.com/office/drawing/2014/main" id="{30DFE60E-C8D3-40AF-A4CA-8524F08D29D3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99106" y="3461366"/>
            <a:ext cx="914400" cy="914400"/>
          </a:xfrm>
          <a:prstGeom prst="rect">
            <a:avLst/>
          </a:prstGeom>
        </p:spPr>
      </p:pic>
      <p:pic>
        <p:nvPicPr>
          <p:cNvPr id="25" name="S battery indicatorGraphic 24" descr="Empty Battery">
            <a:extLst>
              <a:ext uri="{FF2B5EF4-FFF2-40B4-BE49-F238E27FC236}">
                <a16:creationId xmlns:a16="http://schemas.microsoft.com/office/drawing/2014/main" id="{FDABD38E-1C75-43C7-A4F7-E2824135039A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3468281" y="5950256"/>
            <a:ext cx="914400" cy="914400"/>
          </a:xfrm>
          <a:prstGeom prst="rect">
            <a:avLst/>
          </a:prstGeom>
        </p:spPr>
      </p:pic>
      <p:pic>
        <p:nvPicPr>
          <p:cNvPr id="27" name="S ball Graphic 26" descr="Beach ball">
            <a:extLst>
              <a:ext uri="{FF2B5EF4-FFF2-40B4-BE49-F238E27FC236}">
                <a16:creationId xmlns:a16="http://schemas.microsoft.com/office/drawing/2014/main" id="{FD847977-5121-4CAB-A902-F00AF93FC7C9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2567973" y="5911761"/>
            <a:ext cx="914400" cy="914400"/>
          </a:xfrm>
          <a:prstGeom prst="rect">
            <a:avLst/>
          </a:prstGeom>
        </p:spPr>
      </p:pic>
      <p:pic>
        <p:nvPicPr>
          <p:cNvPr id="29" name="S bucket &amp; spade Graphic 28" descr="Bucket and shovel">
            <a:extLst>
              <a:ext uri="{FF2B5EF4-FFF2-40B4-BE49-F238E27FC236}">
                <a16:creationId xmlns:a16="http://schemas.microsoft.com/office/drawing/2014/main" id="{AC910BDA-1AE0-4041-9EEB-FD844DFCDCAD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0333991" y="858711"/>
            <a:ext cx="914400" cy="914400"/>
          </a:xfrm>
          <a:prstGeom prst="rect">
            <a:avLst/>
          </a:prstGeom>
        </p:spPr>
      </p:pic>
      <p:pic>
        <p:nvPicPr>
          <p:cNvPr id="31" name="S snake Graphic 30" descr="Snake">
            <a:extLst>
              <a:ext uri="{FF2B5EF4-FFF2-40B4-BE49-F238E27FC236}">
                <a16:creationId xmlns:a16="http://schemas.microsoft.com/office/drawing/2014/main" id="{5E684062-0E8A-4720-8D66-B9E592DC54E8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199106" y="4317246"/>
            <a:ext cx="914400" cy="914400"/>
          </a:xfrm>
          <a:prstGeom prst="rect">
            <a:avLst/>
          </a:prstGeom>
        </p:spPr>
      </p:pic>
      <p:pic>
        <p:nvPicPr>
          <p:cNvPr id="33" name="S fish Graphic 32" descr="Fish">
            <a:extLst>
              <a:ext uri="{FF2B5EF4-FFF2-40B4-BE49-F238E27FC236}">
                <a16:creationId xmlns:a16="http://schemas.microsoft.com/office/drawing/2014/main" id="{4F90A8D5-2B8C-4AE3-9834-E752383B2258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11212561" y="3939342"/>
            <a:ext cx="914400" cy="914400"/>
          </a:xfrm>
          <a:prstGeom prst="rect">
            <a:avLst/>
          </a:prstGeom>
        </p:spPr>
      </p:pic>
      <p:pic>
        <p:nvPicPr>
          <p:cNvPr id="35" name="S bats Graphic 34" descr="Bats">
            <a:extLst>
              <a:ext uri="{FF2B5EF4-FFF2-40B4-BE49-F238E27FC236}">
                <a16:creationId xmlns:a16="http://schemas.microsoft.com/office/drawing/2014/main" id="{1D372083-A27B-47E0-8D57-7A4371770CA8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5896637" y="5943600"/>
            <a:ext cx="914400" cy="914400"/>
          </a:xfrm>
          <a:prstGeom prst="rect">
            <a:avLst/>
          </a:prstGeom>
        </p:spPr>
      </p:pic>
      <p:pic>
        <p:nvPicPr>
          <p:cNvPr id="37" name="S crab Graphic 36" descr="Crab">
            <a:extLst>
              <a:ext uri="{FF2B5EF4-FFF2-40B4-BE49-F238E27FC236}">
                <a16:creationId xmlns:a16="http://schemas.microsoft.com/office/drawing/2014/main" id="{B7E6DFBC-C3BF-4B96-B064-C04CB7CED7F9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7032596" y="858711"/>
            <a:ext cx="914400" cy="914400"/>
          </a:xfrm>
          <a:prstGeom prst="rect">
            <a:avLst/>
          </a:prstGeom>
        </p:spPr>
      </p:pic>
      <p:pic>
        <p:nvPicPr>
          <p:cNvPr id="39" name="S bug Graphic 38" descr="Bug">
            <a:extLst>
              <a:ext uri="{FF2B5EF4-FFF2-40B4-BE49-F238E27FC236}">
                <a16:creationId xmlns:a16="http://schemas.microsoft.com/office/drawing/2014/main" id="{BCE22D1B-7492-4E99-9B04-36E3E14743B9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4003224" y="891602"/>
            <a:ext cx="914400" cy="914400"/>
          </a:xfrm>
          <a:prstGeom prst="rect">
            <a:avLst/>
          </a:prstGeom>
        </p:spPr>
      </p:pic>
      <p:pic>
        <p:nvPicPr>
          <p:cNvPr id="41" name="S rocket Graphic 40" descr="Firecracker">
            <a:extLst>
              <a:ext uri="{FF2B5EF4-FFF2-40B4-BE49-F238E27FC236}">
                <a16:creationId xmlns:a16="http://schemas.microsoft.com/office/drawing/2014/main" id="{90A378A8-8CC4-47E7-9475-56A548711A37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11212561" y="1818163"/>
            <a:ext cx="914400" cy="914400"/>
          </a:xfrm>
          <a:prstGeom prst="rect">
            <a:avLst/>
          </a:prstGeom>
        </p:spPr>
      </p:pic>
      <p:pic>
        <p:nvPicPr>
          <p:cNvPr id="43" name="S rosette Graphic 42" descr="Ribbon">
            <a:extLst>
              <a:ext uri="{FF2B5EF4-FFF2-40B4-BE49-F238E27FC236}">
                <a16:creationId xmlns:a16="http://schemas.microsoft.com/office/drawing/2014/main" id="{4F6ED65B-CDD2-4B8A-9E1B-03D32B406427}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9747791" y="5911761"/>
            <a:ext cx="914400" cy="914400"/>
          </a:xfrm>
          <a:prstGeom prst="rect">
            <a:avLst/>
          </a:prstGeom>
        </p:spPr>
      </p:pic>
      <p:pic>
        <p:nvPicPr>
          <p:cNvPr id="45" name="S cine cameraGraphic 44" descr="Video camera">
            <a:extLst>
              <a:ext uri="{FF2B5EF4-FFF2-40B4-BE49-F238E27FC236}">
                <a16:creationId xmlns:a16="http://schemas.microsoft.com/office/drawing/2014/main" id="{5913057C-D9B1-4F35-B516-797F75E69668}"/>
              </a:ext>
            </a:extLst>
          </p:cNvPr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5004951" y="5950256"/>
            <a:ext cx="914400" cy="914400"/>
          </a:xfrm>
          <a:prstGeom prst="rect">
            <a:avLst/>
          </a:prstGeom>
        </p:spPr>
      </p:pic>
      <p:pic>
        <p:nvPicPr>
          <p:cNvPr id="47" name="S masks Graphic 46" descr="Drama">
            <a:extLst>
              <a:ext uri="{FF2B5EF4-FFF2-40B4-BE49-F238E27FC236}">
                <a16:creationId xmlns:a16="http://schemas.microsoft.com/office/drawing/2014/main" id="{BF615C33-3023-45F6-B8AA-F0ED84AF3BCF}"/>
              </a:ext>
            </a:extLst>
          </p:cNvPr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11212561" y="4773370"/>
            <a:ext cx="914400" cy="914400"/>
          </a:xfrm>
          <a:prstGeom prst="rect">
            <a:avLst/>
          </a:prstGeom>
        </p:spPr>
      </p:pic>
      <p:pic>
        <p:nvPicPr>
          <p:cNvPr id="49" name="S bell Graphic 48" descr="Bell">
            <a:extLst>
              <a:ext uri="{FF2B5EF4-FFF2-40B4-BE49-F238E27FC236}">
                <a16:creationId xmlns:a16="http://schemas.microsoft.com/office/drawing/2014/main" id="{78610331-CDF5-4018-AE91-3EBD98F5BB5E}"/>
              </a:ext>
            </a:extLst>
          </p:cNvPr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10445541" y="5911761"/>
            <a:ext cx="914400" cy="914400"/>
          </a:xfrm>
          <a:prstGeom prst="rect">
            <a:avLst/>
          </a:prstGeom>
        </p:spPr>
      </p:pic>
      <p:pic>
        <p:nvPicPr>
          <p:cNvPr id="51" name="S jigsaw piece Graphic 50" descr="Puzzle">
            <a:extLst>
              <a:ext uri="{FF2B5EF4-FFF2-40B4-BE49-F238E27FC236}">
                <a16:creationId xmlns:a16="http://schemas.microsoft.com/office/drawing/2014/main" id="{B6177C58-02B3-4FC3-9107-889F8B5DA627}"/>
              </a:ext>
            </a:extLst>
          </p:cNvPr>
          <p:cNvPicPr>
            <a:picLocks noChangeAspect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4"/>
              </a:ext>
            </a:extLst>
          </a:blip>
          <a:stretch>
            <a:fillRect/>
          </a:stretch>
        </p:blipFill>
        <p:spPr>
          <a:xfrm>
            <a:off x="9005015" y="5977688"/>
            <a:ext cx="914400" cy="914400"/>
          </a:xfrm>
          <a:prstGeom prst="rect">
            <a:avLst/>
          </a:prstGeom>
        </p:spPr>
      </p:pic>
      <p:pic>
        <p:nvPicPr>
          <p:cNvPr id="53" name="S eye Graphic 52" descr="Eye">
            <a:extLst>
              <a:ext uri="{FF2B5EF4-FFF2-40B4-BE49-F238E27FC236}">
                <a16:creationId xmlns:a16="http://schemas.microsoft.com/office/drawing/2014/main" id="{9CE67D59-9BF7-4A8F-AF6F-0E67DDEB62AB}"/>
              </a:ext>
            </a:extLst>
          </p:cNvPr>
          <p:cNvPicPr>
            <a:picLocks noChangeAspect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6"/>
              </a:ext>
            </a:extLst>
          </a:blip>
          <a:stretch>
            <a:fillRect/>
          </a:stretch>
        </p:blipFill>
        <p:spPr>
          <a:xfrm>
            <a:off x="8777905" y="918572"/>
            <a:ext cx="914400" cy="914400"/>
          </a:xfrm>
          <a:prstGeom prst="rect">
            <a:avLst/>
          </a:prstGeom>
        </p:spPr>
      </p:pic>
      <p:pic>
        <p:nvPicPr>
          <p:cNvPr id="55" name="S staplerGraphic 54" descr="Stapler">
            <a:extLst>
              <a:ext uri="{FF2B5EF4-FFF2-40B4-BE49-F238E27FC236}">
                <a16:creationId xmlns:a16="http://schemas.microsoft.com/office/drawing/2014/main" id="{ABFD0A24-BBC7-43BE-93F7-511323513232}"/>
              </a:ext>
            </a:extLst>
          </p:cNvPr>
          <p:cNvPicPr>
            <a:picLocks noChangeAspect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8"/>
              </a:ext>
            </a:extLst>
          </a:blip>
          <a:stretch>
            <a:fillRect/>
          </a:stretch>
        </p:blipFill>
        <p:spPr>
          <a:xfrm>
            <a:off x="11212561" y="2467503"/>
            <a:ext cx="914400" cy="914400"/>
          </a:xfrm>
          <a:prstGeom prst="rect">
            <a:avLst/>
          </a:prstGeom>
        </p:spPr>
      </p:pic>
      <p:pic>
        <p:nvPicPr>
          <p:cNvPr id="57" name="S cameraGraphic 56" descr="Camera">
            <a:extLst>
              <a:ext uri="{FF2B5EF4-FFF2-40B4-BE49-F238E27FC236}">
                <a16:creationId xmlns:a16="http://schemas.microsoft.com/office/drawing/2014/main" id="{75218253-91F1-402F-9841-F80C1841612B}"/>
              </a:ext>
            </a:extLst>
          </p:cNvPr>
          <p:cNvPicPr>
            <a:picLocks noChangeAspect="1"/>
          </p:cNvPicPr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0"/>
              </a:ext>
            </a:extLst>
          </a:blip>
          <a:stretch>
            <a:fillRect/>
          </a:stretch>
        </p:blipFill>
        <p:spPr>
          <a:xfrm>
            <a:off x="11212561" y="3157068"/>
            <a:ext cx="914400" cy="914400"/>
          </a:xfrm>
          <a:prstGeom prst="rect">
            <a:avLst/>
          </a:prstGeom>
        </p:spPr>
      </p:pic>
      <p:pic>
        <p:nvPicPr>
          <p:cNvPr id="59" name="S robot Graphic 58" descr="Robot">
            <a:extLst>
              <a:ext uri="{FF2B5EF4-FFF2-40B4-BE49-F238E27FC236}">
                <a16:creationId xmlns:a16="http://schemas.microsoft.com/office/drawing/2014/main" id="{90C41354-7D41-4366-8D10-E2BCD6F7CC86}"/>
              </a:ext>
            </a:extLst>
          </p:cNvPr>
          <p:cNvPicPr>
            <a:picLocks noChangeAspect="1"/>
          </p:cNvPicPr>
          <p:nvPr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2"/>
              </a:ext>
            </a:extLst>
          </a:blip>
          <a:stretch>
            <a:fillRect/>
          </a:stretch>
        </p:blipFill>
        <p:spPr>
          <a:xfrm>
            <a:off x="8094167" y="5799981"/>
            <a:ext cx="1058019" cy="1058019"/>
          </a:xfrm>
          <a:prstGeom prst="rect">
            <a:avLst/>
          </a:prstGeom>
        </p:spPr>
      </p:pic>
      <p:pic>
        <p:nvPicPr>
          <p:cNvPr id="61" name="S typewriterGraphic 60" descr="Typewriter">
            <a:extLst>
              <a:ext uri="{FF2B5EF4-FFF2-40B4-BE49-F238E27FC236}">
                <a16:creationId xmlns:a16="http://schemas.microsoft.com/office/drawing/2014/main" id="{A54A4B6D-26BC-48DC-9013-973D0191D5C9}"/>
              </a:ext>
            </a:extLst>
          </p:cNvPr>
          <p:cNvPicPr>
            <a:picLocks noChangeAspect="1"/>
          </p:cNvPicPr>
          <p:nvPr/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4"/>
              </a:ext>
            </a:extLst>
          </a:blip>
          <a:stretch>
            <a:fillRect/>
          </a:stretch>
        </p:blipFill>
        <p:spPr>
          <a:xfrm>
            <a:off x="1858009" y="871360"/>
            <a:ext cx="914400" cy="914400"/>
          </a:xfrm>
          <a:prstGeom prst="rect">
            <a:avLst/>
          </a:prstGeom>
        </p:spPr>
      </p:pic>
      <p:pic>
        <p:nvPicPr>
          <p:cNvPr id="63" name="S telephone Graphic 62" descr="Telephone">
            <a:extLst>
              <a:ext uri="{FF2B5EF4-FFF2-40B4-BE49-F238E27FC236}">
                <a16:creationId xmlns:a16="http://schemas.microsoft.com/office/drawing/2014/main" id="{AFB136D8-2A5D-4B15-A1A7-11A1404164F1}"/>
              </a:ext>
            </a:extLst>
          </p:cNvPr>
          <p:cNvPicPr>
            <a:picLocks noChangeAspect="1"/>
          </p:cNvPicPr>
          <p:nvPr/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6"/>
              </a:ext>
            </a:extLst>
          </a:blip>
          <a:stretch>
            <a:fillRect/>
          </a:stretch>
        </p:blipFill>
        <p:spPr>
          <a:xfrm>
            <a:off x="4756088" y="872024"/>
            <a:ext cx="961612" cy="961612"/>
          </a:xfrm>
          <a:prstGeom prst="rect">
            <a:avLst/>
          </a:prstGeom>
        </p:spPr>
      </p:pic>
      <p:pic>
        <p:nvPicPr>
          <p:cNvPr id="65" name="S target Graphic 64" descr="Bullseye">
            <a:extLst>
              <a:ext uri="{FF2B5EF4-FFF2-40B4-BE49-F238E27FC236}">
                <a16:creationId xmlns:a16="http://schemas.microsoft.com/office/drawing/2014/main" id="{1454194B-1517-4666-A4C0-47BAAEBA192B}"/>
              </a:ext>
            </a:extLst>
          </p:cNvPr>
          <p:cNvPicPr>
            <a:picLocks noChangeAspect="1"/>
          </p:cNvPicPr>
          <p:nvPr/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8"/>
              </a:ext>
            </a:extLst>
          </a:blip>
          <a:stretch>
            <a:fillRect/>
          </a:stretch>
        </p:blipFill>
        <p:spPr>
          <a:xfrm>
            <a:off x="109839" y="5911761"/>
            <a:ext cx="914400" cy="914400"/>
          </a:xfrm>
          <a:prstGeom prst="rect">
            <a:avLst/>
          </a:prstGeom>
        </p:spPr>
      </p:pic>
      <p:pic>
        <p:nvPicPr>
          <p:cNvPr id="67" name="S runner Graphic 66" descr="Run">
            <a:extLst>
              <a:ext uri="{FF2B5EF4-FFF2-40B4-BE49-F238E27FC236}">
                <a16:creationId xmlns:a16="http://schemas.microsoft.com/office/drawing/2014/main" id="{A56407C0-6934-4DC1-93EC-920D41272FC5}"/>
              </a:ext>
            </a:extLst>
          </p:cNvPr>
          <p:cNvPicPr>
            <a:picLocks noChangeAspect="1"/>
          </p:cNvPicPr>
          <p:nvPr/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0"/>
              </a:ext>
            </a:extLst>
          </a:blip>
          <a:stretch>
            <a:fillRect/>
          </a:stretch>
        </p:blipFill>
        <p:spPr>
          <a:xfrm>
            <a:off x="4222320" y="5925814"/>
            <a:ext cx="914400" cy="914400"/>
          </a:xfrm>
          <a:prstGeom prst="rect">
            <a:avLst/>
          </a:prstGeom>
        </p:spPr>
      </p:pic>
      <p:pic>
        <p:nvPicPr>
          <p:cNvPr id="69" name="S family Graphic 68" descr="Family with two children">
            <a:extLst>
              <a:ext uri="{FF2B5EF4-FFF2-40B4-BE49-F238E27FC236}">
                <a16:creationId xmlns:a16="http://schemas.microsoft.com/office/drawing/2014/main" id="{2DAC2246-3107-441B-B518-CAD659241F96}"/>
              </a:ext>
            </a:extLst>
          </p:cNvPr>
          <p:cNvPicPr>
            <a:picLocks noChangeAspect="1"/>
          </p:cNvPicPr>
          <p:nvPr/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2"/>
              </a:ext>
            </a:extLst>
          </a:blip>
          <a:stretch>
            <a:fillRect/>
          </a:stretch>
        </p:blipFill>
        <p:spPr>
          <a:xfrm>
            <a:off x="199106" y="5068221"/>
            <a:ext cx="914400" cy="914400"/>
          </a:xfrm>
          <a:prstGeom prst="rect">
            <a:avLst/>
          </a:prstGeom>
        </p:spPr>
      </p:pic>
      <p:pic>
        <p:nvPicPr>
          <p:cNvPr id="71" name="S remote Graphic 70" descr="Remote control">
            <a:extLst>
              <a:ext uri="{FF2B5EF4-FFF2-40B4-BE49-F238E27FC236}">
                <a16:creationId xmlns:a16="http://schemas.microsoft.com/office/drawing/2014/main" id="{38642E25-AD85-42ED-A03A-C75E7AEA351E}"/>
              </a:ext>
            </a:extLst>
          </p:cNvPr>
          <p:cNvPicPr>
            <a:picLocks noChangeAspect="1"/>
          </p:cNvPicPr>
          <p:nvPr/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4"/>
              </a:ext>
            </a:extLst>
          </a:blip>
          <a:stretch>
            <a:fillRect/>
          </a:stretch>
        </p:blipFill>
        <p:spPr>
          <a:xfrm>
            <a:off x="2498372" y="821239"/>
            <a:ext cx="914400" cy="914400"/>
          </a:xfrm>
          <a:prstGeom prst="rect">
            <a:avLst/>
          </a:prstGeom>
        </p:spPr>
      </p:pic>
      <p:pic>
        <p:nvPicPr>
          <p:cNvPr id="73" name="S earphonesGraphic 72" descr="Headphones">
            <a:extLst>
              <a:ext uri="{FF2B5EF4-FFF2-40B4-BE49-F238E27FC236}">
                <a16:creationId xmlns:a16="http://schemas.microsoft.com/office/drawing/2014/main" id="{0B925159-F10F-41DB-A8B9-5C4334C27CF3}"/>
              </a:ext>
            </a:extLst>
          </p:cNvPr>
          <p:cNvPicPr>
            <a:picLocks noChangeAspect="1"/>
          </p:cNvPicPr>
          <p:nvPr/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6"/>
              </a:ext>
            </a:extLst>
          </a:blip>
          <a:stretch>
            <a:fillRect/>
          </a:stretch>
        </p:blipFill>
        <p:spPr>
          <a:xfrm>
            <a:off x="6741806" y="5943600"/>
            <a:ext cx="914400" cy="914400"/>
          </a:xfrm>
          <a:prstGeom prst="rect">
            <a:avLst/>
          </a:prstGeom>
        </p:spPr>
      </p:pic>
      <p:pic>
        <p:nvPicPr>
          <p:cNvPr id="75" name="S mic Graphic 74" descr="Radio microphone">
            <a:extLst>
              <a:ext uri="{FF2B5EF4-FFF2-40B4-BE49-F238E27FC236}">
                <a16:creationId xmlns:a16="http://schemas.microsoft.com/office/drawing/2014/main" id="{EE146990-A777-4FAC-9BB0-796C7C12613D}"/>
              </a:ext>
            </a:extLst>
          </p:cNvPr>
          <p:cNvPicPr>
            <a:picLocks noChangeAspect="1"/>
          </p:cNvPicPr>
          <p:nvPr/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8"/>
              </a:ext>
            </a:extLst>
          </a:blip>
          <a:stretch>
            <a:fillRect/>
          </a:stretch>
        </p:blipFill>
        <p:spPr>
          <a:xfrm>
            <a:off x="7489796" y="5882410"/>
            <a:ext cx="914400" cy="914400"/>
          </a:xfrm>
          <a:prstGeom prst="rect">
            <a:avLst/>
          </a:prstGeom>
        </p:spPr>
      </p:pic>
      <p:pic>
        <p:nvPicPr>
          <p:cNvPr id="77" name="S timer Graphic 76" descr="Hourglass">
            <a:extLst>
              <a:ext uri="{FF2B5EF4-FFF2-40B4-BE49-F238E27FC236}">
                <a16:creationId xmlns:a16="http://schemas.microsoft.com/office/drawing/2014/main" id="{4EC14282-F85E-43CB-A408-DF7A993FB754}"/>
              </a:ext>
            </a:extLst>
          </p:cNvPr>
          <p:cNvPicPr>
            <a:picLocks noChangeAspect="1"/>
          </p:cNvPicPr>
          <p:nvPr/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0"/>
              </a:ext>
            </a:extLst>
          </a:blip>
          <a:stretch>
            <a:fillRect/>
          </a:stretch>
        </p:blipFill>
        <p:spPr>
          <a:xfrm>
            <a:off x="11290710" y="5831389"/>
            <a:ext cx="914400" cy="914400"/>
          </a:xfrm>
          <a:prstGeom prst="rect">
            <a:avLst/>
          </a:prstGeom>
        </p:spPr>
      </p:pic>
      <p:pic>
        <p:nvPicPr>
          <p:cNvPr id="79" name="S parcel trolley Graphic 78" descr="Box trolley">
            <a:extLst>
              <a:ext uri="{FF2B5EF4-FFF2-40B4-BE49-F238E27FC236}">
                <a16:creationId xmlns:a16="http://schemas.microsoft.com/office/drawing/2014/main" id="{6EB90C0B-D100-4D5B-BF58-C6C84BE22F09}"/>
              </a:ext>
            </a:extLst>
          </p:cNvPr>
          <p:cNvPicPr>
            <a:picLocks noChangeAspect="1"/>
          </p:cNvPicPr>
          <p:nvPr/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2"/>
              </a:ext>
            </a:extLst>
          </a:blip>
          <a:stretch>
            <a:fillRect/>
          </a:stretch>
        </p:blipFill>
        <p:spPr>
          <a:xfrm>
            <a:off x="1748868" y="5911761"/>
            <a:ext cx="914400" cy="914400"/>
          </a:xfrm>
          <a:prstGeom prst="rect">
            <a:avLst/>
          </a:prstGeom>
        </p:spPr>
      </p:pic>
      <p:pic>
        <p:nvPicPr>
          <p:cNvPr id="81" name="S books Graphic 80" descr="Books">
            <a:extLst>
              <a:ext uri="{FF2B5EF4-FFF2-40B4-BE49-F238E27FC236}">
                <a16:creationId xmlns:a16="http://schemas.microsoft.com/office/drawing/2014/main" id="{F2EE8481-2982-4C17-82EF-1AEC0F0F122F}"/>
              </a:ext>
            </a:extLst>
          </p:cNvPr>
          <p:cNvPicPr>
            <a:picLocks noChangeAspect="1"/>
          </p:cNvPicPr>
          <p:nvPr/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4"/>
              </a:ext>
            </a:extLst>
          </a:blip>
          <a:stretch>
            <a:fillRect/>
          </a:stretch>
        </p:blipFill>
        <p:spPr>
          <a:xfrm>
            <a:off x="966237" y="5937744"/>
            <a:ext cx="914400" cy="914400"/>
          </a:xfrm>
          <a:prstGeom prst="rect">
            <a:avLst/>
          </a:prstGeom>
        </p:spPr>
      </p:pic>
      <p:sp>
        <p:nvSpPr>
          <p:cNvPr id="2" name="Oval 1">
            <a:hlinkClick r:id="rId85" action="ppaction://hlinksldjump"/>
            <a:extLst>
              <a:ext uri="{FF2B5EF4-FFF2-40B4-BE49-F238E27FC236}">
                <a16:creationId xmlns:a16="http://schemas.microsoft.com/office/drawing/2014/main" id="{00A63309-FD58-4738-B697-E0CD1A8CAEF3}"/>
              </a:ext>
            </a:extLst>
          </p:cNvPr>
          <p:cNvSpPr>
            <a:spLocks noChangeAspect="1"/>
          </p:cNvSpPr>
          <p:nvPr/>
        </p:nvSpPr>
        <p:spPr>
          <a:xfrm>
            <a:off x="9115571" y="3294913"/>
            <a:ext cx="1260000" cy="1217126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08000" rIns="0" bIns="0" rtlCol="0" anchor="ctr"/>
          <a:lstStyle/>
          <a:p>
            <a:pPr algn="ctr"/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wlby One SC" panose="02000505060000020004" pitchFamily="2" charset="0"/>
              </a:rPr>
              <a:t>GO</a:t>
            </a:r>
          </a:p>
        </p:txBody>
      </p:sp>
      <p:pic>
        <p:nvPicPr>
          <p:cNvPr id="103" name="parcel trolley Graphic 78" descr="Box trolley">
            <a:extLst>
              <a:ext uri="{FF2B5EF4-FFF2-40B4-BE49-F238E27FC236}">
                <a16:creationId xmlns:a16="http://schemas.microsoft.com/office/drawing/2014/main" id="{21DDC103-2811-4C3A-AB0A-D9AC3794AE57}"/>
              </a:ext>
            </a:extLst>
          </p:cNvPr>
          <p:cNvPicPr>
            <a:picLocks noChangeAspect="1"/>
          </p:cNvPicPr>
          <p:nvPr/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2"/>
              </a:ext>
            </a:extLst>
          </a:blip>
          <a:stretch>
            <a:fillRect/>
          </a:stretch>
        </p:blipFill>
        <p:spPr>
          <a:xfrm>
            <a:off x="3877658" y="1862893"/>
            <a:ext cx="3968496" cy="3968496"/>
          </a:xfrm>
          <a:prstGeom prst="rect">
            <a:avLst/>
          </a:prstGeom>
        </p:spPr>
      </p:pic>
      <p:pic>
        <p:nvPicPr>
          <p:cNvPr id="104" name="books Graphic 80" descr="Books">
            <a:extLst>
              <a:ext uri="{FF2B5EF4-FFF2-40B4-BE49-F238E27FC236}">
                <a16:creationId xmlns:a16="http://schemas.microsoft.com/office/drawing/2014/main" id="{4E17BA62-C3AC-4CE9-BC75-63F80067724C}"/>
              </a:ext>
            </a:extLst>
          </p:cNvPr>
          <p:cNvPicPr>
            <a:picLocks noChangeAspect="1"/>
          </p:cNvPicPr>
          <p:nvPr/>
        </p:nvPicPr>
        <p:blipFill>
          <a:blip r:embed="rId8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4"/>
              </a:ext>
            </a:extLst>
          </a:blip>
          <a:stretch>
            <a:fillRect/>
          </a:stretch>
        </p:blipFill>
        <p:spPr>
          <a:xfrm>
            <a:off x="3877658" y="1862893"/>
            <a:ext cx="3968496" cy="3968496"/>
          </a:xfrm>
          <a:prstGeom prst="rect">
            <a:avLst/>
          </a:prstGeom>
        </p:spPr>
      </p:pic>
      <p:pic>
        <p:nvPicPr>
          <p:cNvPr id="105" name="timer Graphic 76" descr="Hourglass">
            <a:extLst>
              <a:ext uri="{FF2B5EF4-FFF2-40B4-BE49-F238E27FC236}">
                <a16:creationId xmlns:a16="http://schemas.microsoft.com/office/drawing/2014/main" id="{103915EF-2E1A-441C-BD29-2E33ACCED013}"/>
              </a:ext>
            </a:extLst>
          </p:cNvPr>
          <p:cNvPicPr>
            <a:picLocks noChangeAspect="1"/>
          </p:cNvPicPr>
          <p:nvPr/>
        </p:nvPicPr>
        <p:blipFill>
          <a:blip r:embed="rId7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0"/>
              </a:ext>
            </a:extLst>
          </a:blip>
          <a:stretch>
            <a:fillRect/>
          </a:stretch>
        </p:blipFill>
        <p:spPr>
          <a:xfrm>
            <a:off x="3927119" y="1920613"/>
            <a:ext cx="3968496" cy="3732622"/>
          </a:xfrm>
          <a:prstGeom prst="rect">
            <a:avLst/>
          </a:prstGeom>
        </p:spPr>
      </p:pic>
      <p:pic>
        <p:nvPicPr>
          <p:cNvPr id="106" name="mic Graphic 74" descr="Radio microphone">
            <a:extLst>
              <a:ext uri="{FF2B5EF4-FFF2-40B4-BE49-F238E27FC236}">
                <a16:creationId xmlns:a16="http://schemas.microsoft.com/office/drawing/2014/main" id="{314B2323-E49E-489F-8AF4-04D7AD05DAC9}"/>
              </a:ext>
            </a:extLst>
          </p:cNvPr>
          <p:cNvPicPr>
            <a:picLocks noChangeAspect="1"/>
          </p:cNvPicPr>
          <p:nvPr/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8"/>
              </a:ext>
            </a:extLst>
          </a:blip>
          <a:stretch>
            <a:fillRect/>
          </a:stretch>
        </p:blipFill>
        <p:spPr>
          <a:xfrm>
            <a:off x="3877658" y="1862893"/>
            <a:ext cx="3968496" cy="3968496"/>
          </a:xfrm>
          <a:prstGeom prst="rect">
            <a:avLst/>
          </a:prstGeom>
        </p:spPr>
      </p:pic>
      <p:pic>
        <p:nvPicPr>
          <p:cNvPr id="107" name="earphonesGraphic 72" descr="Headphones">
            <a:extLst>
              <a:ext uri="{FF2B5EF4-FFF2-40B4-BE49-F238E27FC236}">
                <a16:creationId xmlns:a16="http://schemas.microsoft.com/office/drawing/2014/main" id="{96DC70B5-B290-4A85-BC9B-27899A835378}"/>
              </a:ext>
            </a:extLst>
          </p:cNvPr>
          <p:cNvPicPr>
            <a:picLocks noChangeAspect="1"/>
          </p:cNvPicPr>
          <p:nvPr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6"/>
              </a:ext>
            </a:extLst>
          </a:blip>
          <a:stretch>
            <a:fillRect/>
          </a:stretch>
        </p:blipFill>
        <p:spPr>
          <a:xfrm>
            <a:off x="3877658" y="1862893"/>
            <a:ext cx="3968496" cy="3968496"/>
          </a:xfrm>
          <a:prstGeom prst="rect">
            <a:avLst/>
          </a:prstGeom>
        </p:spPr>
      </p:pic>
      <p:pic>
        <p:nvPicPr>
          <p:cNvPr id="108" name="remote Graphic 70" descr="Remote control">
            <a:extLst>
              <a:ext uri="{FF2B5EF4-FFF2-40B4-BE49-F238E27FC236}">
                <a16:creationId xmlns:a16="http://schemas.microsoft.com/office/drawing/2014/main" id="{931D8073-3377-468C-8065-953E77671F00}"/>
              </a:ext>
            </a:extLst>
          </p:cNvPr>
          <p:cNvPicPr>
            <a:picLocks noChangeAspect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4"/>
              </a:ext>
            </a:extLst>
          </a:blip>
          <a:stretch>
            <a:fillRect/>
          </a:stretch>
        </p:blipFill>
        <p:spPr>
          <a:xfrm>
            <a:off x="3877658" y="1862893"/>
            <a:ext cx="3968496" cy="3968496"/>
          </a:xfrm>
          <a:prstGeom prst="rect">
            <a:avLst/>
          </a:prstGeom>
        </p:spPr>
      </p:pic>
      <p:pic>
        <p:nvPicPr>
          <p:cNvPr id="109" name="family Graphic 68" descr="Family with two children">
            <a:extLst>
              <a:ext uri="{FF2B5EF4-FFF2-40B4-BE49-F238E27FC236}">
                <a16:creationId xmlns:a16="http://schemas.microsoft.com/office/drawing/2014/main" id="{EB36A6B3-4873-4F7E-B666-ECF097E0905B}"/>
              </a:ext>
            </a:extLst>
          </p:cNvPr>
          <p:cNvPicPr>
            <a:picLocks noChangeAspect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2"/>
              </a:ext>
            </a:extLst>
          </a:blip>
          <a:stretch>
            <a:fillRect/>
          </a:stretch>
        </p:blipFill>
        <p:spPr>
          <a:xfrm>
            <a:off x="3877658" y="1862893"/>
            <a:ext cx="3968496" cy="3968496"/>
          </a:xfrm>
          <a:prstGeom prst="rect">
            <a:avLst/>
          </a:prstGeom>
        </p:spPr>
      </p:pic>
      <p:pic>
        <p:nvPicPr>
          <p:cNvPr id="110" name="runner Graphic 66" descr="Run">
            <a:extLst>
              <a:ext uri="{FF2B5EF4-FFF2-40B4-BE49-F238E27FC236}">
                <a16:creationId xmlns:a16="http://schemas.microsoft.com/office/drawing/2014/main" id="{A5FFC482-74D4-4D28-9B8D-11B670EAFCC6}"/>
              </a:ext>
            </a:extLst>
          </p:cNvPr>
          <p:cNvPicPr>
            <a:picLocks noChangeAspect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0"/>
              </a:ext>
            </a:extLst>
          </a:blip>
          <a:stretch>
            <a:fillRect/>
          </a:stretch>
        </p:blipFill>
        <p:spPr>
          <a:xfrm>
            <a:off x="3877658" y="1862893"/>
            <a:ext cx="3968496" cy="3968496"/>
          </a:xfrm>
          <a:prstGeom prst="rect">
            <a:avLst/>
          </a:prstGeom>
        </p:spPr>
      </p:pic>
      <p:pic>
        <p:nvPicPr>
          <p:cNvPr id="111" name="target Graphic 64" descr="Bullseye">
            <a:extLst>
              <a:ext uri="{FF2B5EF4-FFF2-40B4-BE49-F238E27FC236}">
                <a16:creationId xmlns:a16="http://schemas.microsoft.com/office/drawing/2014/main" id="{66CBCF21-81EC-4AF4-B60F-F0D04A35E597}"/>
              </a:ext>
            </a:extLst>
          </p:cNvPr>
          <p:cNvPicPr>
            <a:picLocks noChangeAspect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8"/>
              </a:ext>
            </a:extLst>
          </a:blip>
          <a:stretch>
            <a:fillRect/>
          </a:stretch>
        </p:blipFill>
        <p:spPr>
          <a:xfrm>
            <a:off x="3877658" y="1862893"/>
            <a:ext cx="3968496" cy="3968496"/>
          </a:xfrm>
          <a:prstGeom prst="rect">
            <a:avLst/>
          </a:prstGeom>
        </p:spPr>
      </p:pic>
      <p:pic>
        <p:nvPicPr>
          <p:cNvPr id="112" name="telephone Graphic 62" descr="Telephone">
            <a:extLst>
              <a:ext uri="{FF2B5EF4-FFF2-40B4-BE49-F238E27FC236}">
                <a16:creationId xmlns:a16="http://schemas.microsoft.com/office/drawing/2014/main" id="{3D9CE81A-3715-4075-A51B-C9636A4070C3}"/>
              </a:ext>
            </a:extLst>
          </p:cNvPr>
          <p:cNvPicPr>
            <a:picLocks noChangeAspect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6"/>
              </a:ext>
            </a:extLst>
          </a:blip>
          <a:stretch>
            <a:fillRect/>
          </a:stretch>
        </p:blipFill>
        <p:spPr>
          <a:xfrm>
            <a:off x="3877658" y="1862893"/>
            <a:ext cx="3968496" cy="3968496"/>
          </a:xfrm>
          <a:prstGeom prst="rect">
            <a:avLst/>
          </a:prstGeom>
        </p:spPr>
      </p:pic>
      <p:pic>
        <p:nvPicPr>
          <p:cNvPr id="113" name="typewriterGraphic 60" descr="Typewriter">
            <a:extLst>
              <a:ext uri="{FF2B5EF4-FFF2-40B4-BE49-F238E27FC236}">
                <a16:creationId xmlns:a16="http://schemas.microsoft.com/office/drawing/2014/main" id="{77074A17-606B-4EFA-81D3-21B036BD2BC7}"/>
              </a:ext>
            </a:extLst>
          </p:cNvPr>
          <p:cNvPicPr>
            <a:picLocks noChangeAspect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4"/>
              </a:ext>
            </a:extLst>
          </a:blip>
          <a:stretch>
            <a:fillRect/>
          </a:stretch>
        </p:blipFill>
        <p:spPr>
          <a:xfrm>
            <a:off x="3877658" y="1862893"/>
            <a:ext cx="3968496" cy="3968496"/>
          </a:xfrm>
          <a:prstGeom prst="rect">
            <a:avLst/>
          </a:prstGeom>
        </p:spPr>
      </p:pic>
      <p:pic>
        <p:nvPicPr>
          <p:cNvPr id="114" name="robot Graphic 58" descr="Robot">
            <a:extLst>
              <a:ext uri="{FF2B5EF4-FFF2-40B4-BE49-F238E27FC236}">
                <a16:creationId xmlns:a16="http://schemas.microsoft.com/office/drawing/2014/main" id="{718A3DE6-4493-4BF2-8340-23947BDBEFB8}"/>
              </a:ext>
            </a:extLst>
          </p:cNvPr>
          <p:cNvPicPr>
            <a:picLocks noChangeAspect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2"/>
              </a:ext>
            </a:extLst>
          </a:blip>
          <a:stretch>
            <a:fillRect/>
          </a:stretch>
        </p:blipFill>
        <p:spPr>
          <a:xfrm>
            <a:off x="3877658" y="1862893"/>
            <a:ext cx="3968496" cy="3968496"/>
          </a:xfrm>
          <a:prstGeom prst="rect">
            <a:avLst/>
          </a:prstGeom>
        </p:spPr>
      </p:pic>
      <p:pic>
        <p:nvPicPr>
          <p:cNvPr id="115" name="cameraGraphic 56" descr="Camera">
            <a:extLst>
              <a:ext uri="{FF2B5EF4-FFF2-40B4-BE49-F238E27FC236}">
                <a16:creationId xmlns:a16="http://schemas.microsoft.com/office/drawing/2014/main" id="{AD238A73-DD25-4704-8C61-5019460DF263}"/>
              </a:ext>
            </a:extLst>
          </p:cNvPr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0"/>
              </a:ext>
            </a:extLst>
          </a:blip>
          <a:stretch>
            <a:fillRect/>
          </a:stretch>
        </p:blipFill>
        <p:spPr>
          <a:xfrm>
            <a:off x="3877658" y="1862893"/>
            <a:ext cx="3968496" cy="3968496"/>
          </a:xfrm>
          <a:prstGeom prst="rect">
            <a:avLst/>
          </a:prstGeom>
        </p:spPr>
      </p:pic>
      <p:pic>
        <p:nvPicPr>
          <p:cNvPr id="116" name="staplerGraphic 54" descr="Stapler">
            <a:extLst>
              <a:ext uri="{FF2B5EF4-FFF2-40B4-BE49-F238E27FC236}">
                <a16:creationId xmlns:a16="http://schemas.microsoft.com/office/drawing/2014/main" id="{749E83F5-37A8-4976-95E0-385E7890B4AB}"/>
              </a:ext>
            </a:extLst>
          </p:cNvPr>
          <p:cNvPicPr>
            <a:picLocks noChangeAspect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8"/>
              </a:ext>
            </a:extLst>
          </a:blip>
          <a:stretch>
            <a:fillRect/>
          </a:stretch>
        </p:blipFill>
        <p:spPr>
          <a:xfrm>
            <a:off x="3877658" y="1862893"/>
            <a:ext cx="3968496" cy="3968496"/>
          </a:xfrm>
          <a:prstGeom prst="rect">
            <a:avLst/>
          </a:prstGeom>
        </p:spPr>
      </p:pic>
      <p:pic>
        <p:nvPicPr>
          <p:cNvPr id="117" name="eye Graphic 52" descr="Eye">
            <a:extLst>
              <a:ext uri="{FF2B5EF4-FFF2-40B4-BE49-F238E27FC236}">
                <a16:creationId xmlns:a16="http://schemas.microsoft.com/office/drawing/2014/main" id="{32D1C5CB-7222-4B44-BE2D-09116A18A227}"/>
              </a:ext>
            </a:extLst>
          </p:cNvPr>
          <p:cNvPicPr>
            <a:picLocks noChangeAspect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6"/>
              </a:ext>
            </a:extLst>
          </a:blip>
          <a:stretch>
            <a:fillRect/>
          </a:stretch>
        </p:blipFill>
        <p:spPr>
          <a:xfrm>
            <a:off x="3877658" y="1862893"/>
            <a:ext cx="3968496" cy="3968496"/>
          </a:xfrm>
          <a:prstGeom prst="rect">
            <a:avLst/>
          </a:prstGeom>
        </p:spPr>
      </p:pic>
      <p:pic>
        <p:nvPicPr>
          <p:cNvPr id="118" name="jigsaw piece Graphic 50" descr="Puzzle">
            <a:extLst>
              <a:ext uri="{FF2B5EF4-FFF2-40B4-BE49-F238E27FC236}">
                <a16:creationId xmlns:a16="http://schemas.microsoft.com/office/drawing/2014/main" id="{086F17AC-9EB6-43F6-B588-B35B69D717C2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4"/>
              </a:ext>
            </a:extLst>
          </a:blip>
          <a:stretch>
            <a:fillRect/>
          </a:stretch>
        </p:blipFill>
        <p:spPr>
          <a:xfrm>
            <a:off x="3877658" y="1862893"/>
            <a:ext cx="3968496" cy="3968496"/>
          </a:xfrm>
          <a:prstGeom prst="rect">
            <a:avLst/>
          </a:prstGeom>
        </p:spPr>
      </p:pic>
      <p:pic>
        <p:nvPicPr>
          <p:cNvPr id="119" name="bell Graphic 48" descr="Bell">
            <a:extLst>
              <a:ext uri="{FF2B5EF4-FFF2-40B4-BE49-F238E27FC236}">
                <a16:creationId xmlns:a16="http://schemas.microsoft.com/office/drawing/2014/main" id="{EBADD9D8-F623-4491-AC0B-FB4A293833B7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3877658" y="1862893"/>
            <a:ext cx="3968496" cy="3968496"/>
          </a:xfrm>
          <a:prstGeom prst="rect">
            <a:avLst/>
          </a:prstGeom>
        </p:spPr>
      </p:pic>
      <p:pic>
        <p:nvPicPr>
          <p:cNvPr id="120" name="masksGraphic 46" descr="Drama">
            <a:extLst>
              <a:ext uri="{FF2B5EF4-FFF2-40B4-BE49-F238E27FC236}">
                <a16:creationId xmlns:a16="http://schemas.microsoft.com/office/drawing/2014/main" id="{B0787A7C-DB2D-43F8-B4A4-9DBA1E262B0D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3877658" y="1862893"/>
            <a:ext cx="3968496" cy="3968496"/>
          </a:xfrm>
          <a:prstGeom prst="rect">
            <a:avLst/>
          </a:prstGeom>
        </p:spPr>
      </p:pic>
      <p:pic>
        <p:nvPicPr>
          <p:cNvPr id="121" name="cine cameraGraphic 44" descr="Video camera">
            <a:extLst>
              <a:ext uri="{FF2B5EF4-FFF2-40B4-BE49-F238E27FC236}">
                <a16:creationId xmlns:a16="http://schemas.microsoft.com/office/drawing/2014/main" id="{9B412BD3-86CD-4D64-B99B-189B078599A6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3877658" y="1862893"/>
            <a:ext cx="3968496" cy="3968496"/>
          </a:xfrm>
          <a:prstGeom prst="rect">
            <a:avLst/>
          </a:prstGeom>
        </p:spPr>
      </p:pic>
      <p:pic>
        <p:nvPicPr>
          <p:cNvPr id="122" name="rosette Graphic 42" descr="Ribbon">
            <a:extLst>
              <a:ext uri="{FF2B5EF4-FFF2-40B4-BE49-F238E27FC236}">
                <a16:creationId xmlns:a16="http://schemas.microsoft.com/office/drawing/2014/main" id="{2E21E790-82F1-44BF-8526-DA478EB00138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3877658" y="1862893"/>
            <a:ext cx="3968496" cy="3968496"/>
          </a:xfrm>
          <a:prstGeom prst="rect">
            <a:avLst/>
          </a:prstGeom>
        </p:spPr>
      </p:pic>
      <p:pic>
        <p:nvPicPr>
          <p:cNvPr id="123" name="rocket Graphic 40" descr="Firecracker">
            <a:extLst>
              <a:ext uri="{FF2B5EF4-FFF2-40B4-BE49-F238E27FC236}">
                <a16:creationId xmlns:a16="http://schemas.microsoft.com/office/drawing/2014/main" id="{87C29341-39DB-48D4-A1DF-7E8733B4869A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3877658" y="1862893"/>
            <a:ext cx="3968496" cy="3968496"/>
          </a:xfrm>
          <a:prstGeom prst="rect">
            <a:avLst/>
          </a:prstGeom>
        </p:spPr>
      </p:pic>
      <p:pic>
        <p:nvPicPr>
          <p:cNvPr id="124" name="bug Graphic 38" descr="Bug">
            <a:extLst>
              <a:ext uri="{FF2B5EF4-FFF2-40B4-BE49-F238E27FC236}">
                <a16:creationId xmlns:a16="http://schemas.microsoft.com/office/drawing/2014/main" id="{8ABCDD75-95F0-4AB0-98AB-8875355BE437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3877658" y="1862893"/>
            <a:ext cx="3968496" cy="3968496"/>
          </a:xfrm>
          <a:prstGeom prst="rect">
            <a:avLst/>
          </a:prstGeom>
        </p:spPr>
      </p:pic>
      <p:pic>
        <p:nvPicPr>
          <p:cNvPr id="125" name="crab Graphic 36" descr="Crab">
            <a:extLst>
              <a:ext uri="{FF2B5EF4-FFF2-40B4-BE49-F238E27FC236}">
                <a16:creationId xmlns:a16="http://schemas.microsoft.com/office/drawing/2014/main" id="{5255EE4F-4BA1-4F20-940C-2E2D0162FC7A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3877658" y="1862893"/>
            <a:ext cx="3968496" cy="3968496"/>
          </a:xfrm>
          <a:prstGeom prst="rect">
            <a:avLst/>
          </a:prstGeom>
        </p:spPr>
      </p:pic>
      <p:pic>
        <p:nvPicPr>
          <p:cNvPr id="126" name="bats Graphic 34" descr="Bats">
            <a:extLst>
              <a:ext uri="{FF2B5EF4-FFF2-40B4-BE49-F238E27FC236}">
                <a16:creationId xmlns:a16="http://schemas.microsoft.com/office/drawing/2014/main" id="{54FDB550-F568-49D3-9B33-B26CC256498E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3877658" y="1862893"/>
            <a:ext cx="3968496" cy="3968496"/>
          </a:xfrm>
          <a:prstGeom prst="rect">
            <a:avLst/>
          </a:prstGeom>
        </p:spPr>
      </p:pic>
      <p:pic>
        <p:nvPicPr>
          <p:cNvPr id="127" name="fish Graphic 32" descr="Fish">
            <a:extLst>
              <a:ext uri="{FF2B5EF4-FFF2-40B4-BE49-F238E27FC236}">
                <a16:creationId xmlns:a16="http://schemas.microsoft.com/office/drawing/2014/main" id="{548FAAB3-2908-48BF-8AD8-42C042F0FEC9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3877658" y="1862893"/>
            <a:ext cx="3968496" cy="3968496"/>
          </a:xfrm>
          <a:prstGeom prst="rect">
            <a:avLst/>
          </a:prstGeom>
        </p:spPr>
      </p:pic>
      <p:pic>
        <p:nvPicPr>
          <p:cNvPr id="128" name="snake Graphic 30" descr="Snake">
            <a:extLst>
              <a:ext uri="{FF2B5EF4-FFF2-40B4-BE49-F238E27FC236}">
                <a16:creationId xmlns:a16="http://schemas.microsoft.com/office/drawing/2014/main" id="{73D3D4DA-087F-436C-82BD-541A6CD16223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3877658" y="1862893"/>
            <a:ext cx="3968496" cy="3968496"/>
          </a:xfrm>
          <a:prstGeom prst="rect">
            <a:avLst/>
          </a:prstGeom>
        </p:spPr>
      </p:pic>
      <p:pic>
        <p:nvPicPr>
          <p:cNvPr id="129" name="bucket &amp; spade Graphic 28" descr="Bucket and shovel">
            <a:extLst>
              <a:ext uri="{FF2B5EF4-FFF2-40B4-BE49-F238E27FC236}">
                <a16:creationId xmlns:a16="http://schemas.microsoft.com/office/drawing/2014/main" id="{F56A5905-4340-4B2F-A4D0-20EEC0141358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3877658" y="1862893"/>
            <a:ext cx="3968496" cy="3968496"/>
          </a:xfrm>
          <a:prstGeom prst="rect">
            <a:avLst/>
          </a:prstGeom>
        </p:spPr>
      </p:pic>
      <p:pic>
        <p:nvPicPr>
          <p:cNvPr id="130" name="ballGraphic 26" descr="Beach ball">
            <a:extLst>
              <a:ext uri="{FF2B5EF4-FFF2-40B4-BE49-F238E27FC236}">
                <a16:creationId xmlns:a16="http://schemas.microsoft.com/office/drawing/2014/main" id="{74AAB508-D8FE-4391-9257-093AC56000DB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3877658" y="1862893"/>
            <a:ext cx="3968496" cy="3968496"/>
          </a:xfrm>
          <a:prstGeom prst="rect">
            <a:avLst/>
          </a:prstGeom>
        </p:spPr>
      </p:pic>
      <p:pic>
        <p:nvPicPr>
          <p:cNvPr id="131" name="battery indicatorGraphic 24" descr="Empty Battery">
            <a:extLst>
              <a:ext uri="{FF2B5EF4-FFF2-40B4-BE49-F238E27FC236}">
                <a16:creationId xmlns:a16="http://schemas.microsoft.com/office/drawing/2014/main" id="{0D88A016-3855-4DD3-A66B-6F7EBBB704EF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3877658" y="1862893"/>
            <a:ext cx="3968496" cy="3968496"/>
          </a:xfrm>
          <a:prstGeom prst="rect">
            <a:avLst/>
          </a:prstGeom>
        </p:spPr>
      </p:pic>
      <p:pic>
        <p:nvPicPr>
          <p:cNvPr id="132" name="piano Graphic 22" descr="Piano">
            <a:extLst>
              <a:ext uri="{FF2B5EF4-FFF2-40B4-BE49-F238E27FC236}">
                <a16:creationId xmlns:a16="http://schemas.microsoft.com/office/drawing/2014/main" id="{1EE73097-D240-44E1-81D2-55CBC4D52D62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3877658" y="1862893"/>
            <a:ext cx="3968496" cy="3968496"/>
          </a:xfrm>
          <a:prstGeom prst="rect">
            <a:avLst/>
          </a:prstGeom>
        </p:spPr>
      </p:pic>
      <p:pic>
        <p:nvPicPr>
          <p:cNvPr id="133" name="tripod telescopeGraphic 18" descr="Telescope">
            <a:extLst>
              <a:ext uri="{FF2B5EF4-FFF2-40B4-BE49-F238E27FC236}">
                <a16:creationId xmlns:a16="http://schemas.microsoft.com/office/drawing/2014/main" id="{8499886B-5B2A-4687-B36C-3B89AED652F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877658" y="1862893"/>
            <a:ext cx="3968496" cy="3968496"/>
          </a:xfrm>
          <a:prstGeom prst="rect">
            <a:avLst/>
          </a:prstGeom>
        </p:spPr>
      </p:pic>
      <p:pic>
        <p:nvPicPr>
          <p:cNvPr id="134" name="beaker Graphic 16" descr="Beaker">
            <a:extLst>
              <a:ext uri="{FF2B5EF4-FFF2-40B4-BE49-F238E27FC236}">
                <a16:creationId xmlns:a16="http://schemas.microsoft.com/office/drawing/2014/main" id="{D0855D63-8B62-4A51-8292-08D032C4566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877658" y="1862893"/>
            <a:ext cx="3968496" cy="3968496"/>
          </a:xfrm>
          <a:prstGeom prst="rect">
            <a:avLst/>
          </a:prstGeom>
        </p:spPr>
      </p:pic>
      <p:pic>
        <p:nvPicPr>
          <p:cNvPr id="135" name="shopping trolleyGraphic 14" descr="Shopping cart">
            <a:extLst>
              <a:ext uri="{FF2B5EF4-FFF2-40B4-BE49-F238E27FC236}">
                <a16:creationId xmlns:a16="http://schemas.microsoft.com/office/drawing/2014/main" id="{81597706-FC10-4561-BB96-DD8E5674BD3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877658" y="1862893"/>
            <a:ext cx="3968496" cy="3968496"/>
          </a:xfrm>
          <a:prstGeom prst="rect">
            <a:avLst/>
          </a:prstGeom>
        </p:spPr>
      </p:pic>
      <p:pic>
        <p:nvPicPr>
          <p:cNvPr id="136" name="brain cogs Graphic 12" descr="Head with Gears">
            <a:extLst>
              <a:ext uri="{FF2B5EF4-FFF2-40B4-BE49-F238E27FC236}">
                <a16:creationId xmlns:a16="http://schemas.microsoft.com/office/drawing/2014/main" id="{F22B1323-9B0E-41A1-AD94-0DCA137229D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877658" y="1862893"/>
            <a:ext cx="3968496" cy="3968496"/>
          </a:xfrm>
          <a:prstGeom prst="rect">
            <a:avLst/>
          </a:prstGeom>
        </p:spPr>
      </p:pic>
      <p:pic>
        <p:nvPicPr>
          <p:cNvPr id="137" name="meeting Graphic 10" descr="Meeting">
            <a:extLst>
              <a:ext uri="{FF2B5EF4-FFF2-40B4-BE49-F238E27FC236}">
                <a16:creationId xmlns:a16="http://schemas.microsoft.com/office/drawing/2014/main" id="{63FE77E5-2F5D-4007-AC18-DDB70AE640E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877658" y="1862893"/>
            <a:ext cx="3968496" cy="3968496"/>
          </a:xfrm>
          <a:prstGeom prst="rect">
            <a:avLst/>
          </a:prstGeom>
        </p:spPr>
      </p:pic>
      <p:pic>
        <p:nvPicPr>
          <p:cNvPr id="138" name="radio telescope Graphic 8" descr="Satellite dish">
            <a:extLst>
              <a:ext uri="{FF2B5EF4-FFF2-40B4-BE49-F238E27FC236}">
                <a16:creationId xmlns:a16="http://schemas.microsoft.com/office/drawing/2014/main" id="{CB8B0CDB-AA3D-4A26-ABDC-57C2332B971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877658" y="1862893"/>
            <a:ext cx="3968496" cy="3968496"/>
          </a:xfrm>
          <a:prstGeom prst="rect">
            <a:avLst/>
          </a:prstGeom>
        </p:spPr>
      </p:pic>
      <p:pic>
        <p:nvPicPr>
          <p:cNvPr id="139" name="satellite Graphic 5" descr="Satellite">
            <a:extLst>
              <a:ext uri="{FF2B5EF4-FFF2-40B4-BE49-F238E27FC236}">
                <a16:creationId xmlns:a16="http://schemas.microsoft.com/office/drawing/2014/main" id="{550ED543-1D6D-4D0C-A40F-40FE9B88FC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877658" y="1862893"/>
            <a:ext cx="3968496" cy="3968496"/>
          </a:xfrm>
          <a:prstGeom prst="rect">
            <a:avLst/>
          </a:prstGeom>
        </p:spPr>
      </p:pic>
      <p:pic>
        <p:nvPicPr>
          <p:cNvPr id="140" name="laptop Graphic 2" descr="Laptop">
            <a:extLst>
              <a:ext uri="{FF2B5EF4-FFF2-40B4-BE49-F238E27FC236}">
                <a16:creationId xmlns:a16="http://schemas.microsoft.com/office/drawing/2014/main" id="{A7352B7E-983C-4B55-8C5D-780AB4E54F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77658" y="1862893"/>
            <a:ext cx="3968496" cy="3968496"/>
          </a:xfrm>
          <a:prstGeom prst="rect">
            <a:avLst/>
          </a:prstGeom>
        </p:spPr>
      </p:pic>
      <p:pic>
        <p:nvPicPr>
          <p:cNvPr id="141" name="paper planeGraphic 7" descr="Send">
            <a:extLst>
              <a:ext uri="{FF2B5EF4-FFF2-40B4-BE49-F238E27FC236}">
                <a16:creationId xmlns:a16="http://schemas.microsoft.com/office/drawing/2014/main" id="{CB63C7B5-4F4B-4B36-9AF1-A0F757C8E5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77658" y="1862893"/>
            <a:ext cx="3968496" cy="3968496"/>
          </a:xfrm>
          <a:prstGeom prst="rect">
            <a:avLst/>
          </a:prstGeom>
          <a:effectLst/>
        </p:spPr>
      </p:pic>
      <p:sp>
        <p:nvSpPr>
          <p:cNvPr id="142" name="Oval 141">
            <a:extLst>
              <a:ext uri="{FF2B5EF4-FFF2-40B4-BE49-F238E27FC236}">
                <a16:creationId xmlns:a16="http://schemas.microsoft.com/office/drawing/2014/main" id="{C85BE051-44A0-4BD2-9F85-A1937F338357}"/>
              </a:ext>
            </a:extLst>
          </p:cNvPr>
          <p:cNvSpPr/>
          <p:nvPr/>
        </p:nvSpPr>
        <p:spPr>
          <a:xfrm>
            <a:off x="5051599" y="3075959"/>
            <a:ext cx="1603666" cy="1542363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ctr"/>
          <a:lstStyle/>
          <a:p>
            <a:pPr algn="ctr"/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wlby One SC" panose="02000505060000020004" pitchFamily="2" charset="0"/>
              </a:rPr>
              <a:t>START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79BCF5E-077C-4CE0-8018-4079D179DFED}"/>
              </a:ext>
            </a:extLst>
          </p:cNvPr>
          <p:cNvSpPr/>
          <p:nvPr/>
        </p:nvSpPr>
        <p:spPr>
          <a:xfrm>
            <a:off x="3484139" y="1861757"/>
            <a:ext cx="4735445" cy="3969632"/>
          </a:xfrm>
          <a:prstGeom prst="roundRect">
            <a:avLst>
              <a:gd name="adj" fmla="val 7397"/>
            </a:avLst>
          </a:prstGeom>
          <a:noFill/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500" fill="hold"/>
                                        <p:tgtEl>
                                          <p:spTgt spid="8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500" fill="hold"/>
                                        <p:tgtEl>
                                          <p:spTgt spid="7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1500" fill="hold"/>
                                        <p:tgtEl>
                                          <p:spTgt spid="7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1500" fill="hold"/>
                                        <p:tgtEl>
                                          <p:spTgt spid="7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1500" fill="hold"/>
                                        <p:tgtEl>
                                          <p:spTgt spid="7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1500" fill="hold"/>
                                        <p:tgtEl>
                                          <p:spTgt spid="7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1500" fill="hold"/>
                                        <p:tgtEl>
                                          <p:spTgt spid="6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1500" fill="hold"/>
                                        <p:tgtEl>
                                          <p:spTgt spid="6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1500" fill="hold"/>
                                        <p:tgtEl>
                                          <p:spTgt spid="6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4" dur="1500" fill="hold"/>
                                        <p:tgtEl>
                                          <p:spTgt spid="6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" dur="1500" fill="hold"/>
                                        <p:tgtEl>
                                          <p:spTgt spid="6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6" dur="1500" fill="hold"/>
                                        <p:tgtEl>
                                          <p:spTgt spid="5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7" dur="1500" fill="hold"/>
                                        <p:tgtEl>
                                          <p:spTgt spid="5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8" dur="1500" fill="hold"/>
                                        <p:tgtEl>
                                          <p:spTgt spid="5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9" dur="1500" fill="hold"/>
                                        <p:tgtEl>
                                          <p:spTgt spid="5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0" dur="1500" fill="hold"/>
                                        <p:tgtEl>
                                          <p:spTgt spid="5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1" dur="1500" fill="hold"/>
                                        <p:tgtEl>
                                          <p:spTgt spid="4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2" dur="1500" fill="hold"/>
                                        <p:tgtEl>
                                          <p:spTgt spid="4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3" dur="1500" fill="hold"/>
                                        <p:tgtEl>
                                          <p:spTgt spid="4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2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1" fill="hold">
                      <p:stCondLst>
                        <p:cond delay="0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4" dur="1500" fill="hold"/>
                                        <p:tgtEl>
                                          <p:spTgt spid="4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3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" fill="hold">
                      <p:stCondLst>
                        <p:cond delay="0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5" dur="1500" fill="hold"/>
                                        <p:tgtEl>
                                          <p:spTgt spid="4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6" dur="1500" fill="hold"/>
                                        <p:tgtEl>
                                          <p:spTgt spid="3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5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4" fill="hold">
                      <p:stCondLst>
                        <p:cond delay="0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7" dur="1500" fill="hold"/>
                                        <p:tgtEl>
                                          <p:spTgt spid="3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8" dur="1500" fill="hold"/>
                                        <p:tgtEl>
                                          <p:spTgt spid="3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9" dur="1500" fill="hold"/>
                                        <p:tgtEl>
                                          <p:spTgt spid="3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8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7" fill="hold">
                      <p:stCondLst>
                        <p:cond delay="0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0" dur="1500" fill="hold"/>
                                        <p:tgtEl>
                                          <p:spTgt spid="3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9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8" fill="hold">
                      <p:stCondLst>
                        <p:cond delay="0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1" dur="1500" fill="hold"/>
                                        <p:tgtEl>
                                          <p:spTgt spid="2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2" dur="1500" fill="hold"/>
                                        <p:tgtEl>
                                          <p:spTgt spid="2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1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0" fill="hold">
                      <p:stCondLst>
                        <p:cond delay="0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3" dur="1500" fill="hold"/>
                                        <p:tgtEl>
                                          <p:spTgt spid="2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3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1" fill="hold">
                      <p:stCondLst>
                        <p:cond delay="0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4" dur="1500" fill="hold"/>
                                        <p:tgtEl>
                                          <p:spTgt spid="2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4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2" fill="hold">
                      <p:stCondLst>
                        <p:cond delay="0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5" dur="1500" fill="hold"/>
                                        <p:tgtEl>
                                          <p:spTgt spid="1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3" fill="hold">
                      <p:stCondLst>
                        <p:cond delay="0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6" dur="1500" fill="hold"/>
                                        <p:tgtEl>
                                          <p:spTgt spid="1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4" fill="hold">
                      <p:stCondLst>
                        <p:cond delay="0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7" dur="1500" fill="hold"/>
                                        <p:tgtEl>
                                          <p:spTgt spid="1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7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5" fill="hold">
                      <p:stCondLst>
                        <p:cond delay="0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8" dur="1500" fill="hold"/>
                                        <p:tgtEl>
                                          <p:spTgt spid="1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6" fill="hold">
                      <p:stCondLst>
                        <p:cond delay="0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9" dur="1500" fill="hold"/>
                                        <p:tgtEl>
                                          <p:spTgt spid="1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9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7" fill="hold">
                      <p:stCondLst>
                        <p:cond delay="0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0" dur="1500" fill="hold"/>
                                        <p:tgtEl>
                                          <p:spTgt spid="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4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8" fill="hold">
                      <p:stCondLst>
                        <p:cond delay="0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1" dur="1500" fill="hold"/>
                                        <p:tgtEl>
                                          <p:spTgt spid="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4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9" fill="hold">
                      <p:stCondLst>
                        <p:cond delay="0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2" dur="1500" fill="hold"/>
                                        <p:tgtEl>
                                          <p:spTgt spid="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4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0" fill="hold">
                      <p:stCondLst>
                        <p:cond delay="0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3" dur="1500" fill="hold"/>
                                        <p:tgtEl>
                                          <p:spTgt spid="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4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1" fill="hold">
                      <p:stCondLst>
                        <p:cond delay="0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4" dur="1500" fill="hold"/>
                                        <p:tgtEl>
                                          <p:spTgt spid="2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4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85" grpId="0" animBg="1"/>
      <p:bldP spid="14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Hover r:id="rId2" action="ppaction://hlinksldjump"/>
            <a:extLst>
              <a:ext uri="{FF2B5EF4-FFF2-40B4-BE49-F238E27FC236}">
                <a16:creationId xmlns:a16="http://schemas.microsoft.com/office/drawing/2014/main" id="{9932FA3D-5234-49AC-922E-5B1ED1DAD02C}"/>
              </a:ext>
            </a:extLst>
          </p:cNvPr>
          <p:cNvSpPr/>
          <p:nvPr/>
        </p:nvSpPr>
        <p:spPr>
          <a:xfrm>
            <a:off x="1700233" y="1655176"/>
            <a:ext cx="2074983" cy="1992923"/>
          </a:xfrm>
          <a:prstGeom prst="rect">
            <a:avLst/>
          </a:prstGeom>
          <a:solidFill>
            <a:srgbClr val="D9D9D9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Graphic 4" descr="Bats">
            <a:hlinkClick r:id="rId3" action="ppaction://hlinksldjump">
              <a:snd r:embed="rId4" name="suction.wav"/>
            </a:hlinkClick>
            <a:extLst>
              <a:ext uri="{FF2B5EF4-FFF2-40B4-BE49-F238E27FC236}">
                <a16:creationId xmlns:a16="http://schemas.microsoft.com/office/drawing/2014/main" id="{5E827145-1CFA-46AC-BABD-D195577B23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80525" y="209924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6908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hlinkHover r:id="rId2" action="ppaction://hlinksldjump"/>
            <a:extLst>
              <a:ext uri="{FF2B5EF4-FFF2-40B4-BE49-F238E27FC236}">
                <a16:creationId xmlns:a16="http://schemas.microsoft.com/office/drawing/2014/main" id="{0940C670-EE27-4BB3-B908-B0E6316A81BF}"/>
              </a:ext>
            </a:extLst>
          </p:cNvPr>
          <p:cNvSpPr/>
          <p:nvPr/>
        </p:nvSpPr>
        <p:spPr>
          <a:xfrm>
            <a:off x="5449077" y="2916903"/>
            <a:ext cx="2074983" cy="1992923"/>
          </a:xfrm>
          <a:prstGeom prst="rect">
            <a:avLst/>
          </a:prstGeom>
          <a:solidFill>
            <a:srgbClr val="D9D9D9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Graphic 3" descr="Snake">
            <a:hlinkClick r:id="rId3" action="ppaction://hlinksldjump">
              <a:snd r:embed="rId4" name="suction.wav"/>
            </a:hlinkClick>
            <a:extLst>
              <a:ext uri="{FF2B5EF4-FFF2-40B4-BE49-F238E27FC236}">
                <a16:creationId xmlns:a16="http://schemas.microsoft.com/office/drawing/2014/main" id="{E52E6BA4-391E-4ECB-A824-04506A53CE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32544" y="344181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2665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Hover r:id="rId2" action="ppaction://hlinksldjump"/>
            <a:extLst>
              <a:ext uri="{FF2B5EF4-FFF2-40B4-BE49-F238E27FC236}">
                <a16:creationId xmlns:a16="http://schemas.microsoft.com/office/drawing/2014/main" id="{9BB713D4-BCC4-43D7-9AA8-75A473AF2C89}"/>
              </a:ext>
            </a:extLst>
          </p:cNvPr>
          <p:cNvSpPr/>
          <p:nvPr/>
        </p:nvSpPr>
        <p:spPr>
          <a:xfrm>
            <a:off x="6766173" y="3095135"/>
            <a:ext cx="2074983" cy="1992923"/>
          </a:xfrm>
          <a:prstGeom prst="rect">
            <a:avLst/>
          </a:prstGeom>
          <a:solidFill>
            <a:srgbClr val="D9D9D9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Graphic 2" descr="Laptop">
            <a:hlinkClick r:id="rId3" action="ppaction://hlinksldjump">
              <a:snd r:embed="rId4" name="suction.wav"/>
            </a:hlinkClick>
            <a:extLst>
              <a:ext uri="{FF2B5EF4-FFF2-40B4-BE49-F238E27FC236}">
                <a16:creationId xmlns:a16="http://schemas.microsoft.com/office/drawing/2014/main" id="{5943C1BA-0D30-45EA-91DA-0A789DB592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46465" y="363439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589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hlinkHover r:id="rId2" action="ppaction://hlinksldjump"/>
            <a:extLst>
              <a:ext uri="{FF2B5EF4-FFF2-40B4-BE49-F238E27FC236}">
                <a16:creationId xmlns:a16="http://schemas.microsoft.com/office/drawing/2014/main" id="{4C6D949C-181F-4B46-B35F-72DE845063B4}"/>
              </a:ext>
            </a:extLst>
          </p:cNvPr>
          <p:cNvSpPr/>
          <p:nvPr/>
        </p:nvSpPr>
        <p:spPr>
          <a:xfrm>
            <a:off x="-160549" y="3603984"/>
            <a:ext cx="2074983" cy="1992923"/>
          </a:xfrm>
          <a:prstGeom prst="rect">
            <a:avLst/>
          </a:prstGeom>
          <a:solidFill>
            <a:srgbClr val="D9D9D9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Graphic 11" descr="Puzzle">
            <a:hlinkClick r:id="rId3" action="ppaction://hlinksldjump">
              <a:snd r:embed="rId4" name="suction.wav"/>
            </a:hlinkClick>
            <a:extLst>
              <a:ext uri="{FF2B5EF4-FFF2-40B4-BE49-F238E27FC236}">
                <a16:creationId xmlns:a16="http://schemas.microsoft.com/office/drawing/2014/main" id="{1BDBD9D1-333E-4573-84AE-9006772F21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9743" y="414324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0730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hlinkHover r:id="rId2" action="ppaction://hlinksldjump"/>
            <a:extLst>
              <a:ext uri="{FF2B5EF4-FFF2-40B4-BE49-F238E27FC236}">
                <a16:creationId xmlns:a16="http://schemas.microsoft.com/office/drawing/2014/main" id="{9B5A7992-0051-4172-B720-7235B5F0D3D1}"/>
              </a:ext>
            </a:extLst>
          </p:cNvPr>
          <p:cNvSpPr/>
          <p:nvPr/>
        </p:nvSpPr>
        <p:spPr>
          <a:xfrm>
            <a:off x="3051109" y="1889116"/>
            <a:ext cx="2074983" cy="1992923"/>
          </a:xfrm>
          <a:prstGeom prst="rect">
            <a:avLst/>
          </a:prstGeom>
          <a:solidFill>
            <a:srgbClr val="D9D9D9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Graphic 11" descr="Bug">
            <a:hlinkClick r:id="rId3" action="ppaction://hlinksldjump">
              <a:snd r:embed="rId4" name="suction.wav"/>
            </a:hlinkClick>
            <a:extLst>
              <a:ext uri="{FF2B5EF4-FFF2-40B4-BE49-F238E27FC236}">
                <a16:creationId xmlns:a16="http://schemas.microsoft.com/office/drawing/2014/main" id="{D04C1B88-E34F-4779-B825-7DFB5AD6F9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31401" y="242837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736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hlinkHover r:id="rId2" action="ppaction://hlinksldjump"/>
            <a:extLst>
              <a:ext uri="{FF2B5EF4-FFF2-40B4-BE49-F238E27FC236}">
                <a16:creationId xmlns:a16="http://schemas.microsoft.com/office/drawing/2014/main" id="{8315D78D-681C-48F0-949C-8E573B1FE37B}"/>
              </a:ext>
            </a:extLst>
          </p:cNvPr>
          <p:cNvSpPr/>
          <p:nvPr/>
        </p:nvSpPr>
        <p:spPr>
          <a:xfrm>
            <a:off x="4807617" y="4865077"/>
            <a:ext cx="2074983" cy="1992923"/>
          </a:xfrm>
          <a:prstGeom prst="rect">
            <a:avLst/>
          </a:prstGeom>
          <a:solidFill>
            <a:srgbClr val="D9D9D9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Graphic 11" descr="Drama">
            <a:hlinkClick r:id="rId3" action="ppaction://hlinksldjump">
              <a:snd r:embed="rId4" name="suction.wav"/>
            </a:hlinkClick>
            <a:extLst>
              <a:ext uri="{FF2B5EF4-FFF2-40B4-BE49-F238E27FC236}">
                <a16:creationId xmlns:a16="http://schemas.microsoft.com/office/drawing/2014/main" id="{452BC682-9877-4455-97E2-CB3400DDF7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34562" y="567480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6891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hlinkHover r:id="rId2" action="ppaction://hlinksldjump"/>
            <a:extLst>
              <a:ext uri="{FF2B5EF4-FFF2-40B4-BE49-F238E27FC236}">
                <a16:creationId xmlns:a16="http://schemas.microsoft.com/office/drawing/2014/main" id="{E2D0229F-4DB7-4954-AAEE-90F3C00C2865}"/>
              </a:ext>
            </a:extLst>
          </p:cNvPr>
          <p:cNvSpPr/>
          <p:nvPr/>
        </p:nvSpPr>
        <p:spPr>
          <a:xfrm>
            <a:off x="6440721" y="1547422"/>
            <a:ext cx="2074983" cy="1992923"/>
          </a:xfrm>
          <a:prstGeom prst="rect">
            <a:avLst/>
          </a:prstGeom>
          <a:solidFill>
            <a:srgbClr val="D9D9D9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Graphic 11" descr="Beaker">
            <a:hlinkClick r:id="rId3" action="ppaction://hlinksldjump">
              <a:snd r:embed="rId4" name="suction.wav"/>
            </a:hlinkClick>
            <a:extLst>
              <a:ext uri="{FF2B5EF4-FFF2-40B4-BE49-F238E27FC236}">
                <a16:creationId xmlns:a16="http://schemas.microsoft.com/office/drawing/2014/main" id="{C76FE181-A701-4CF6-86E1-CE4C057AFD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21013" y="208668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3879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hlinkHover r:id="rId2" action="ppaction://hlinksldjump"/>
            <a:extLst>
              <a:ext uri="{FF2B5EF4-FFF2-40B4-BE49-F238E27FC236}">
                <a16:creationId xmlns:a16="http://schemas.microsoft.com/office/drawing/2014/main" id="{68BC940C-D8DD-4132-B573-0EA80F0D7B6E}"/>
              </a:ext>
            </a:extLst>
          </p:cNvPr>
          <p:cNvSpPr/>
          <p:nvPr/>
        </p:nvSpPr>
        <p:spPr>
          <a:xfrm>
            <a:off x="7661147" y="1925619"/>
            <a:ext cx="2074983" cy="1992923"/>
          </a:xfrm>
          <a:prstGeom prst="rect">
            <a:avLst/>
          </a:prstGeom>
          <a:solidFill>
            <a:srgbClr val="D9D9D9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Graphic 11" descr="Bell">
            <a:hlinkClick r:id="rId3" action="ppaction://hlinksldjump">
              <a:snd r:embed="rId4" name="suction.wav"/>
            </a:hlinkClick>
            <a:extLst>
              <a:ext uri="{FF2B5EF4-FFF2-40B4-BE49-F238E27FC236}">
                <a16:creationId xmlns:a16="http://schemas.microsoft.com/office/drawing/2014/main" id="{BFE31952-7D65-4415-AC76-3FEDAA823A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41439" y="246488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2902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hlinkHover r:id="rId2" action="ppaction://hlinksldjump"/>
            <a:extLst>
              <a:ext uri="{FF2B5EF4-FFF2-40B4-BE49-F238E27FC236}">
                <a16:creationId xmlns:a16="http://schemas.microsoft.com/office/drawing/2014/main" id="{A9413499-2FEB-4C4D-BC30-A7949A4AAF4E}"/>
              </a:ext>
            </a:extLst>
          </p:cNvPr>
          <p:cNvSpPr/>
          <p:nvPr/>
        </p:nvSpPr>
        <p:spPr>
          <a:xfrm>
            <a:off x="2798653" y="4295406"/>
            <a:ext cx="2074983" cy="1992923"/>
          </a:xfrm>
          <a:prstGeom prst="rect">
            <a:avLst/>
          </a:prstGeom>
          <a:solidFill>
            <a:srgbClr val="D9D9D9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Graphic 11" descr="Ribbon">
            <a:hlinkClick r:id="rId3" action="ppaction://hlinksldjump">
              <a:snd r:embed="rId4" name="suction.wav"/>
            </a:hlinkClick>
            <a:extLst>
              <a:ext uri="{FF2B5EF4-FFF2-40B4-BE49-F238E27FC236}">
                <a16:creationId xmlns:a16="http://schemas.microsoft.com/office/drawing/2014/main" id="{F704B636-5F4A-415E-926B-5409FC1CA0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78945" y="483466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183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hlinkHover r:id="rId2" action="ppaction://hlinksldjump"/>
            <a:extLst>
              <a:ext uri="{FF2B5EF4-FFF2-40B4-BE49-F238E27FC236}">
                <a16:creationId xmlns:a16="http://schemas.microsoft.com/office/drawing/2014/main" id="{BBAE8284-BFDA-44F6-AEB4-9CD31C7059B4}"/>
              </a:ext>
            </a:extLst>
          </p:cNvPr>
          <p:cNvSpPr/>
          <p:nvPr/>
        </p:nvSpPr>
        <p:spPr>
          <a:xfrm>
            <a:off x="678573" y="2441869"/>
            <a:ext cx="2074983" cy="1992923"/>
          </a:xfrm>
          <a:prstGeom prst="rect">
            <a:avLst/>
          </a:prstGeom>
          <a:solidFill>
            <a:srgbClr val="D9D9D9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Graphic 11" descr="Robot">
            <a:hlinkClick r:id="rId3" action="ppaction://hlinksldjump">
              <a:snd r:embed="rId4" name="suction.wav"/>
            </a:hlinkClick>
            <a:extLst>
              <a:ext uri="{FF2B5EF4-FFF2-40B4-BE49-F238E27FC236}">
                <a16:creationId xmlns:a16="http://schemas.microsoft.com/office/drawing/2014/main" id="{FFCD0BA6-09A6-48B9-A762-D100149145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80859" y="2903125"/>
            <a:ext cx="1070412" cy="107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952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Send">
            <a:hlinkHover r:id="rId2" action="ppaction://hlinksldjump"/>
            <a:extLst>
              <a:ext uri="{FF2B5EF4-FFF2-40B4-BE49-F238E27FC236}">
                <a16:creationId xmlns:a16="http://schemas.microsoft.com/office/drawing/2014/main" id="{6F72EAD5-62E4-4C07-8AC3-7454902684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64496" y="3228253"/>
            <a:ext cx="914400" cy="914400"/>
          </a:xfrm>
          <a:prstGeom prst="rect">
            <a:avLst/>
          </a:prstGeom>
        </p:spPr>
      </p:pic>
      <p:pic>
        <p:nvPicPr>
          <p:cNvPr id="3" name="Graphic 2" descr="Laptop">
            <a:hlinkHover r:id="rId5" action="ppaction://hlinksldjump"/>
            <a:extLst>
              <a:ext uri="{FF2B5EF4-FFF2-40B4-BE49-F238E27FC236}">
                <a16:creationId xmlns:a16="http://schemas.microsoft.com/office/drawing/2014/main" id="{3F32C389-CDE2-4421-BE71-6DB94E42E3C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55379" y="3631790"/>
            <a:ext cx="914400" cy="914400"/>
          </a:xfrm>
          <a:prstGeom prst="rect">
            <a:avLst/>
          </a:prstGeom>
        </p:spPr>
      </p:pic>
      <p:pic>
        <p:nvPicPr>
          <p:cNvPr id="6" name="Graphic 5" descr="Satellite">
            <a:hlinkHover r:id="rId8" action="ppaction://hlinksldjump"/>
            <a:extLst>
              <a:ext uri="{FF2B5EF4-FFF2-40B4-BE49-F238E27FC236}">
                <a16:creationId xmlns:a16="http://schemas.microsoft.com/office/drawing/2014/main" id="{C9257CF5-9878-482D-B15E-162219DF952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114203" y="4464153"/>
            <a:ext cx="914400" cy="914400"/>
          </a:xfrm>
          <a:prstGeom prst="rect">
            <a:avLst/>
          </a:prstGeom>
        </p:spPr>
      </p:pic>
      <p:pic>
        <p:nvPicPr>
          <p:cNvPr id="9" name="Graphic 8" descr="Satellite dish">
            <a:hlinkHover r:id="rId11" action="ppaction://hlinksldjump"/>
            <a:extLst>
              <a:ext uri="{FF2B5EF4-FFF2-40B4-BE49-F238E27FC236}">
                <a16:creationId xmlns:a16="http://schemas.microsoft.com/office/drawing/2014/main" id="{BF54EE7E-C631-4574-BB44-BF910226DBA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608321" y="3174590"/>
            <a:ext cx="914400" cy="914400"/>
          </a:xfrm>
          <a:prstGeom prst="rect">
            <a:avLst/>
          </a:prstGeom>
        </p:spPr>
      </p:pic>
      <p:pic>
        <p:nvPicPr>
          <p:cNvPr id="11" name="Graphic 10" descr="Meeting">
            <a:hlinkHover r:id="rId14" action="ppaction://hlinksldjump"/>
            <a:extLst>
              <a:ext uri="{FF2B5EF4-FFF2-40B4-BE49-F238E27FC236}">
                <a16:creationId xmlns:a16="http://schemas.microsoft.com/office/drawing/2014/main" id="{5F2F8669-18E1-447E-8E88-218006FA010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420431" y="5679081"/>
            <a:ext cx="914400" cy="914400"/>
          </a:xfrm>
          <a:prstGeom prst="rect">
            <a:avLst/>
          </a:prstGeom>
        </p:spPr>
      </p:pic>
      <p:pic>
        <p:nvPicPr>
          <p:cNvPr id="13" name="Graphic 12" descr="Head with Gears">
            <a:hlinkHover r:id="rId17" action="ppaction://hlinksldjump"/>
            <a:extLst>
              <a:ext uri="{FF2B5EF4-FFF2-40B4-BE49-F238E27FC236}">
                <a16:creationId xmlns:a16="http://schemas.microsoft.com/office/drawing/2014/main" id="{55761E9A-54CE-4382-8F9D-E6BBE112800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695355" y="1083967"/>
            <a:ext cx="914400" cy="914400"/>
          </a:xfrm>
          <a:prstGeom prst="rect">
            <a:avLst/>
          </a:prstGeom>
        </p:spPr>
      </p:pic>
      <p:pic>
        <p:nvPicPr>
          <p:cNvPr id="15" name="Graphic 14" descr="Shopping cart">
            <a:hlinkHover r:id="rId20" action="ppaction://hlinksldjump"/>
            <a:extLst>
              <a:ext uri="{FF2B5EF4-FFF2-40B4-BE49-F238E27FC236}">
                <a16:creationId xmlns:a16="http://schemas.microsoft.com/office/drawing/2014/main" id="{D0A69B15-51AD-4E1B-B495-5A6D9E291266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269779" y="842610"/>
            <a:ext cx="914400" cy="914400"/>
          </a:xfrm>
          <a:prstGeom prst="rect">
            <a:avLst/>
          </a:prstGeom>
        </p:spPr>
      </p:pic>
      <p:pic>
        <p:nvPicPr>
          <p:cNvPr id="17" name="Graphic 16" descr="Beaker">
            <a:hlinkHover r:id="rId23" action="ppaction://hlinksldjump"/>
            <a:extLst>
              <a:ext uri="{FF2B5EF4-FFF2-40B4-BE49-F238E27FC236}">
                <a16:creationId xmlns:a16="http://schemas.microsoft.com/office/drawing/2014/main" id="{57B2F185-6935-4772-B053-5D3952BCEC80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7056149" y="2085465"/>
            <a:ext cx="914400" cy="914400"/>
          </a:xfrm>
          <a:prstGeom prst="rect">
            <a:avLst/>
          </a:prstGeom>
        </p:spPr>
      </p:pic>
      <p:pic>
        <p:nvPicPr>
          <p:cNvPr id="19" name="Graphic 18" descr="Telescope">
            <a:hlinkHover r:id="rId26" action="ppaction://hlinksldjump"/>
            <a:extLst>
              <a:ext uri="{FF2B5EF4-FFF2-40B4-BE49-F238E27FC236}">
                <a16:creationId xmlns:a16="http://schemas.microsoft.com/office/drawing/2014/main" id="{33E30471-0E38-4F14-AE76-564A7867233D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5571403" y="1022248"/>
            <a:ext cx="914400" cy="914400"/>
          </a:xfrm>
          <a:prstGeom prst="rect">
            <a:avLst/>
          </a:prstGeom>
        </p:spPr>
      </p:pic>
      <p:pic>
        <p:nvPicPr>
          <p:cNvPr id="21" name="Graphic 20" descr="Guitar">
            <a:hlinkHover r:id="rId29" action="ppaction://hlinksldjump"/>
            <a:extLst>
              <a:ext uri="{FF2B5EF4-FFF2-40B4-BE49-F238E27FC236}">
                <a16:creationId xmlns:a16="http://schemas.microsoft.com/office/drawing/2014/main" id="{30836C73-D231-4E26-8114-2CBD5557FCE8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4016862" y="5566062"/>
            <a:ext cx="914400" cy="914400"/>
          </a:xfrm>
          <a:prstGeom prst="rect">
            <a:avLst/>
          </a:prstGeom>
        </p:spPr>
      </p:pic>
      <p:pic>
        <p:nvPicPr>
          <p:cNvPr id="23" name="Graphic 22" descr="Piano">
            <a:hlinkHover r:id="rId32" action="ppaction://hlinksldjump"/>
            <a:extLst>
              <a:ext uri="{FF2B5EF4-FFF2-40B4-BE49-F238E27FC236}">
                <a16:creationId xmlns:a16="http://schemas.microsoft.com/office/drawing/2014/main" id="{30DFE60E-C8D3-40AF-A4CA-8524F08D29D3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11002044" y="1651165"/>
            <a:ext cx="914400" cy="914400"/>
          </a:xfrm>
          <a:prstGeom prst="rect">
            <a:avLst/>
          </a:prstGeom>
        </p:spPr>
      </p:pic>
      <p:pic>
        <p:nvPicPr>
          <p:cNvPr id="25" name="Graphic 24" descr="Empty Battery">
            <a:hlinkHover r:id="rId35" action="ppaction://hlinksldjump"/>
            <a:extLst>
              <a:ext uri="{FF2B5EF4-FFF2-40B4-BE49-F238E27FC236}">
                <a16:creationId xmlns:a16="http://schemas.microsoft.com/office/drawing/2014/main" id="{FDABD38E-1C75-43C7-A4F7-E2824135039A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6866459" y="4696540"/>
            <a:ext cx="914400" cy="914400"/>
          </a:xfrm>
          <a:prstGeom prst="rect">
            <a:avLst/>
          </a:prstGeom>
        </p:spPr>
      </p:pic>
      <p:pic>
        <p:nvPicPr>
          <p:cNvPr id="27" name="Graphic 26" descr="Beach ball">
            <a:hlinkHover r:id="rId38" action="ppaction://hlinksldjump"/>
            <a:extLst>
              <a:ext uri="{FF2B5EF4-FFF2-40B4-BE49-F238E27FC236}">
                <a16:creationId xmlns:a16="http://schemas.microsoft.com/office/drawing/2014/main" id="{FD847977-5121-4CAB-A902-F00AF93FC7C9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2054450" y="5547877"/>
            <a:ext cx="914400" cy="914400"/>
          </a:xfrm>
          <a:prstGeom prst="rect">
            <a:avLst/>
          </a:prstGeom>
        </p:spPr>
      </p:pic>
      <p:pic>
        <p:nvPicPr>
          <p:cNvPr id="29" name="Graphic 28" descr="Bucket and shovel">
            <a:hlinkHover r:id="rId41" action="ppaction://hlinksldjump"/>
            <a:extLst>
              <a:ext uri="{FF2B5EF4-FFF2-40B4-BE49-F238E27FC236}">
                <a16:creationId xmlns:a16="http://schemas.microsoft.com/office/drawing/2014/main" id="{AC910BDA-1AE0-4041-9EEB-FD844DFCDCAD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8404105" y="4633477"/>
            <a:ext cx="914400" cy="914400"/>
          </a:xfrm>
          <a:prstGeom prst="rect">
            <a:avLst/>
          </a:prstGeom>
        </p:spPr>
      </p:pic>
      <p:pic>
        <p:nvPicPr>
          <p:cNvPr id="31" name="Graphic 30" descr="Snake">
            <a:hlinkHover r:id="rId44" action="ppaction://hlinksldjump"/>
            <a:extLst>
              <a:ext uri="{FF2B5EF4-FFF2-40B4-BE49-F238E27FC236}">
                <a16:creationId xmlns:a16="http://schemas.microsoft.com/office/drawing/2014/main" id="{5E684062-0E8A-4720-8D66-B9E592DC54E8}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6049414" y="3435372"/>
            <a:ext cx="914400" cy="914400"/>
          </a:xfrm>
          <a:prstGeom prst="rect">
            <a:avLst/>
          </a:prstGeom>
        </p:spPr>
      </p:pic>
      <p:pic>
        <p:nvPicPr>
          <p:cNvPr id="33" name="Graphic 32" descr="Fish">
            <a:hlinkHover r:id="rId47" action="ppaction://hlinksldjump"/>
            <a:extLst>
              <a:ext uri="{FF2B5EF4-FFF2-40B4-BE49-F238E27FC236}">
                <a16:creationId xmlns:a16="http://schemas.microsoft.com/office/drawing/2014/main" id="{4F90A8D5-2B8C-4AE3-9834-E752383B2258}"/>
              </a:ext>
            </a:extLst>
          </p:cNvPr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2538024" y="3339173"/>
            <a:ext cx="914400" cy="914400"/>
          </a:xfrm>
          <a:prstGeom prst="rect">
            <a:avLst/>
          </a:prstGeom>
        </p:spPr>
      </p:pic>
      <p:pic>
        <p:nvPicPr>
          <p:cNvPr id="35" name="Graphic 34" descr="Bats">
            <a:hlinkHover r:id="rId50" action="ppaction://hlinksldjump"/>
            <a:extLst>
              <a:ext uri="{FF2B5EF4-FFF2-40B4-BE49-F238E27FC236}">
                <a16:creationId xmlns:a16="http://schemas.microsoft.com/office/drawing/2014/main" id="{1D372083-A27B-47E0-8D57-7A4371770CA8}"/>
              </a:ext>
            </a:extLst>
          </p:cNvPr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2280381" y="2088481"/>
            <a:ext cx="914400" cy="914400"/>
          </a:xfrm>
          <a:prstGeom prst="rect">
            <a:avLst/>
          </a:prstGeom>
        </p:spPr>
      </p:pic>
      <p:pic>
        <p:nvPicPr>
          <p:cNvPr id="37" name="Graphic 36" descr="Crab">
            <a:hlinkHover r:id="rId53" action="ppaction://hlinksldjump"/>
            <a:extLst>
              <a:ext uri="{FF2B5EF4-FFF2-40B4-BE49-F238E27FC236}">
                <a16:creationId xmlns:a16="http://schemas.microsoft.com/office/drawing/2014/main" id="{B7E6DFBC-C3BF-4B96-B064-C04CB7CED7F9}"/>
              </a:ext>
            </a:extLst>
          </p:cNvPr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963179" y="1395592"/>
            <a:ext cx="914400" cy="914400"/>
          </a:xfrm>
          <a:prstGeom prst="rect">
            <a:avLst/>
          </a:prstGeom>
        </p:spPr>
      </p:pic>
      <p:pic>
        <p:nvPicPr>
          <p:cNvPr id="39" name="Graphic 38" descr="Bug">
            <a:hlinkHover r:id="rId56" action="ppaction://hlinksldjump"/>
            <a:extLst>
              <a:ext uri="{FF2B5EF4-FFF2-40B4-BE49-F238E27FC236}">
                <a16:creationId xmlns:a16="http://schemas.microsoft.com/office/drawing/2014/main" id="{BCE22D1B-7492-4E99-9B04-36E3E14743B9}"/>
              </a:ext>
            </a:extLst>
          </p:cNvPr>
          <p:cNvPicPr>
            <a:picLocks noChangeAspect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8"/>
              </a:ext>
            </a:extLst>
          </a:blip>
          <a:stretch>
            <a:fillRect/>
          </a:stretch>
        </p:blipFill>
        <p:spPr>
          <a:xfrm>
            <a:off x="3631401" y="2428378"/>
            <a:ext cx="914400" cy="914400"/>
          </a:xfrm>
          <a:prstGeom prst="rect">
            <a:avLst/>
          </a:prstGeom>
        </p:spPr>
      </p:pic>
      <p:pic>
        <p:nvPicPr>
          <p:cNvPr id="41" name="Graphic 40" descr="Firecracker">
            <a:hlinkHover r:id="rId59" action="ppaction://hlinksldjump"/>
            <a:extLst>
              <a:ext uri="{FF2B5EF4-FFF2-40B4-BE49-F238E27FC236}">
                <a16:creationId xmlns:a16="http://schemas.microsoft.com/office/drawing/2014/main" id="{90A378A8-8CC4-47E7-9475-56A548711A37}"/>
              </a:ext>
            </a:extLst>
          </p:cNvPr>
          <p:cNvPicPr>
            <a:picLocks noChangeAspect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297698" y="374059"/>
            <a:ext cx="914400" cy="914400"/>
          </a:xfrm>
          <a:prstGeom prst="rect">
            <a:avLst/>
          </a:prstGeom>
        </p:spPr>
      </p:pic>
      <p:pic>
        <p:nvPicPr>
          <p:cNvPr id="43" name="Graphic 42" descr="Ribbon">
            <a:hlinkHover r:id="rId62" action="ppaction://hlinksldjump"/>
            <a:extLst>
              <a:ext uri="{FF2B5EF4-FFF2-40B4-BE49-F238E27FC236}">
                <a16:creationId xmlns:a16="http://schemas.microsoft.com/office/drawing/2014/main" id="{4F6ED65B-CDD2-4B8A-9E1B-03D32B406427}"/>
              </a:ext>
            </a:extLst>
          </p:cNvPr>
          <p:cNvPicPr>
            <a:picLocks noChangeAspect="1"/>
          </p:cNvPicPr>
          <p:nvPr/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4"/>
              </a:ext>
            </a:extLst>
          </a:blip>
          <a:stretch>
            <a:fillRect/>
          </a:stretch>
        </p:blipFill>
        <p:spPr>
          <a:xfrm>
            <a:off x="3374531" y="4832137"/>
            <a:ext cx="914400" cy="914400"/>
          </a:xfrm>
          <a:prstGeom prst="rect">
            <a:avLst/>
          </a:prstGeom>
        </p:spPr>
      </p:pic>
      <p:pic>
        <p:nvPicPr>
          <p:cNvPr id="45" name="Graphic 44" descr="Video camera">
            <a:hlinkHover r:id="rId65" action="ppaction://hlinksldjump"/>
            <a:extLst>
              <a:ext uri="{FF2B5EF4-FFF2-40B4-BE49-F238E27FC236}">
                <a16:creationId xmlns:a16="http://schemas.microsoft.com/office/drawing/2014/main" id="{5913057C-D9B1-4F35-B516-797F75E69668}"/>
              </a:ext>
            </a:extLst>
          </p:cNvPr>
          <p:cNvPicPr>
            <a:picLocks noChangeAspect="1"/>
          </p:cNvPicPr>
          <p:nvPr/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3645151" y="3631790"/>
            <a:ext cx="914400" cy="914400"/>
          </a:xfrm>
          <a:prstGeom prst="rect">
            <a:avLst/>
          </a:prstGeom>
        </p:spPr>
      </p:pic>
      <p:pic>
        <p:nvPicPr>
          <p:cNvPr id="47" name="Graphic 46" descr="Drama">
            <a:hlinkHover r:id="rId68" action="ppaction://hlinksldjump"/>
            <a:extLst>
              <a:ext uri="{FF2B5EF4-FFF2-40B4-BE49-F238E27FC236}">
                <a16:creationId xmlns:a16="http://schemas.microsoft.com/office/drawing/2014/main" id="{BF615C33-3023-45F6-B8AA-F0ED84AF3BCF}"/>
              </a:ext>
            </a:extLst>
          </p:cNvPr>
          <p:cNvPicPr>
            <a:picLocks noChangeAspect="1"/>
          </p:cNvPicPr>
          <p:nvPr/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0"/>
              </a:ext>
            </a:extLst>
          </a:blip>
          <a:stretch>
            <a:fillRect/>
          </a:stretch>
        </p:blipFill>
        <p:spPr>
          <a:xfrm>
            <a:off x="5422439" y="5656453"/>
            <a:ext cx="914400" cy="914400"/>
          </a:xfrm>
          <a:prstGeom prst="rect">
            <a:avLst/>
          </a:prstGeom>
        </p:spPr>
      </p:pic>
      <p:pic>
        <p:nvPicPr>
          <p:cNvPr id="49" name="Graphic 48" descr="Bell">
            <a:hlinkHover r:id="rId71" action="ppaction://hlinksldjump"/>
            <a:extLst>
              <a:ext uri="{FF2B5EF4-FFF2-40B4-BE49-F238E27FC236}">
                <a16:creationId xmlns:a16="http://schemas.microsoft.com/office/drawing/2014/main" id="{78610331-CDF5-4018-AE91-3EBD98F5BB5E}"/>
              </a:ext>
            </a:extLst>
          </p:cNvPr>
          <p:cNvPicPr>
            <a:picLocks noChangeAspect="1"/>
          </p:cNvPicPr>
          <p:nvPr/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8231063" y="2461108"/>
            <a:ext cx="914400" cy="914400"/>
          </a:xfrm>
          <a:prstGeom prst="rect">
            <a:avLst/>
          </a:prstGeom>
        </p:spPr>
      </p:pic>
      <p:pic>
        <p:nvPicPr>
          <p:cNvPr id="51" name="Graphic 50" descr="Puzzle">
            <a:hlinkHover r:id="rId74" action="ppaction://hlinksldjump"/>
            <a:extLst>
              <a:ext uri="{FF2B5EF4-FFF2-40B4-BE49-F238E27FC236}">
                <a16:creationId xmlns:a16="http://schemas.microsoft.com/office/drawing/2014/main" id="{B6177C58-02B3-4FC3-9107-889F8B5DA627}"/>
              </a:ext>
            </a:extLst>
          </p:cNvPr>
          <p:cNvPicPr>
            <a:picLocks noChangeAspect="1"/>
          </p:cNvPicPr>
          <p:nvPr/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6"/>
              </a:ext>
            </a:extLst>
          </a:blip>
          <a:stretch>
            <a:fillRect/>
          </a:stretch>
        </p:blipFill>
        <p:spPr>
          <a:xfrm>
            <a:off x="438748" y="4141467"/>
            <a:ext cx="914400" cy="914400"/>
          </a:xfrm>
          <a:prstGeom prst="rect">
            <a:avLst/>
          </a:prstGeom>
        </p:spPr>
      </p:pic>
      <p:pic>
        <p:nvPicPr>
          <p:cNvPr id="53" name="Graphic 52" descr="Eye">
            <a:hlinkHover r:id="rId77" action="ppaction://hlinksldjump"/>
            <a:extLst>
              <a:ext uri="{FF2B5EF4-FFF2-40B4-BE49-F238E27FC236}">
                <a16:creationId xmlns:a16="http://schemas.microsoft.com/office/drawing/2014/main" id="{9CE67D59-9BF7-4A8F-AF6F-0E67DDEB62AB}"/>
              </a:ext>
            </a:extLst>
          </p:cNvPr>
          <p:cNvPicPr>
            <a:picLocks noChangeAspect="1"/>
          </p:cNvPicPr>
          <p:nvPr/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9"/>
              </a:ext>
            </a:extLst>
          </a:blip>
          <a:stretch>
            <a:fillRect/>
          </a:stretch>
        </p:blipFill>
        <p:spPr>
          <a:xfrm>
            <a:off x="169614" y="2428378"/>
            <a:ext cx="914400" cy="914400"/>
          </a:xfrm>
          <a:prstGeom prst="rect">
            <a:avLst/>
          </a:prstGeom>
        </p:spPr>
      </p:pic>
      <p:pic>
        <p:nvPicPr>
          <p:cNvPr id="55" name="Graphic 54" descr="Stapler">
            <a:hlinkHover r:id="rId80" action="ppaction://hlinksldjump"/>
            <a:extLst>
              <a:ext uri="{FF2B5EF4-FFF2-40B4-BE49-F238E27FC236}">
                <a16:creationId xmlns:a16="http://schemas.microsoft.com/office/drawing/2014/main" id="{ABFD0A24-BBC7-43BE-93F7-511323513232}"/>
              </a:ext>
            </a:extLst>
          </p:cNvPr>
          <p:cNvPicPr>
            <a:picLocks noChangeAspect="1"/>
          </p:cNvPicPr>
          <p:nvPr/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2"/>
              </a:ext>
            </a:extLst>
          </a:blip>
          <a:stretch>
            <a:fillRect/>
          </a:stretch>
        </p:blipFill>
        <p:spPr>
          <a:xfrm>
            <a:off x="1750042" y="388640"/>
            <a:ext cx="914400" cy="914400"/>
          </a:xfrm>
          <a:prstGeom prst="rect">
            <a:avLst/>
          </a:prstGeom>
        </p:spPr>
      </p:pic>
      <p:pic>
        <p:nvPicPr>
          <p:cNvPr id="57" name="Graphic 56" descr="Camera">
            <a:hlinkHover r:id="rId83" action="ppaction://hlinksldjump"/>
            <a:extLst>
              <a:ext uri="{FF2B5EF4-FFF2-40B4-BE49-F238E27FC236}">
                <a16:creationId xmlns:a16="http://schemas.microsoft.com/office/drawing/2014/main" id="{75218253-91F1-402F-9841-F80C1841612B}"/>
              </a:ext>
            </a:extLst>
          </p:cNvPr>
          <p:cNvPicPr>
            <a:picLocks noChangeAspect="1"/>
          </p:cNvPicPr>
          <p:nvPr/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5"/>
              </a:ext>
            </a:extLst>
          </a:blip>
          <a:stretch>
            <a:fillRect/>
          </a:stretch>
        </p:blipFill>
        <p:spPr>
          <a:xfrm>
            <a:off x="1597491" y="4265572"/>
            <a:ext cx="914400" cy="914400"/>
          </a:xfrm>
          <a:prstGeom prst="rect">
            <a:avLst/>
          </a:prstGeom>
        </p:spPr>
      </p:pic>
      <p:pic>
        <p:nvPicPr>
          <p:cNvPr id="59" name="Graphic 58" descr="Robot">
            <a:hlinkHover r:id="rId86" action="ppaction://hlinksldjump"/>
            <a:extLst>
              <a:ext uri="{FF2B5EF4-FFF2-40B4-BE49-F238E27FC236}">
                <a16:creationId xmlns:a16="http://schemas.microsoft.com/office/drawing/2014/main" id="{90C41354-7D41-4366-8D10-E2BCD6F7CC86}"/>
              </a:ext>
            </a:extLst>
          </p:cNvPr>
          <p:cNvPicPr>
            <a:picLocks noChangeAspect="1"/>
          </p:cNvPicPr>
          <p:nvPr/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8"/>
              </a:ext>
            </a:extLst>
          </a:blip>
          <a:stretch>
            <a:fillRect/>
          </a:stretch>
        </p:blipFill>
        <p:spPr>
          <a:xfrm>
            <a:off x="1190523" y="2908086"/>
            <a:ext cx="1070412" cy="1070412"/>
          </a:xfrm>
          <a:prstGeom prst="rect">
            <a:avLst/>
          </a:prstGeom>
        </p:spPr>
      </p:pic>
      <p:pic>
        <p:nvPicPr>
          <p:cNvPr id="61" name="Graphic 60" descr="Typewriter">
            <a:hlinkHover r:id="rId89" action="ppaction://hlinksldjump"/>
            <a:extLst>
              <a:ext uri="{FF2B5EF4-FFF2-40B4-BE49-F238E27FC236}">
                <a16:creationId xmlns:a16="http://schemas.microsoft.com/office/drawing/2014/main" id="{A54A4B6D-26BC-48DC-9013-973D0191D5C9}"/>
              </a:ext>
            </a:extLst>
          </p:cNvPr>
          <p:cNvPicPr>
            <a:picLocks noChangeAspect="1"/>
          </p:cNvPicPr>
          <p:nvPr/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1"/>
              </a:ext>
            </a:extLst>
          </a:blip>
          <a:stretch>
            <a:fillRect/>
          </a:stretch>
        </p:blipFill>
        <p:spPr>
          <a:xfrm>
            <a:off x="6963814" y="990431"/>
            <a:ext cx="914400" cy="914400"/>
          </a:xfrm>
          <a:prstGeom prst="rect">
            <a:avLst/>
          </a:prstGeom>
        </p:spPr>
      </p:pic>
      <p:pic>
        <p:nvPicPr>
          <p:cNvPr id="63" name="Graphic 62" descr="Telephone">
            <a:hlinkHover r:id="rId92" action="ppaction://hlinksldjump"/>
            <a:extLst>
              <a:ext uri="{FF2B5EF4-FFF2-40B4-BE49-F238E27FC236}">
                <a16:creationId xmlns:a16="http://schemas.microsoft.com/office/drawing/2014/main" id="{AFB136D8-2A5D-4B15-A1A7-11A1404164F1}"/>
              </a:ext>
            </a:extLst>
          </p:cNvPr>
          <p:cNvPicPr>
            <a:picLocks noChangeAspect="1"/>
          </p:cNvPicPr>
          <p:nvPr/>
        </p:nvPicPr>
        <p:blipFill>
          <a:blip r:embed="rId9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4"/>
              </a:ext>
            </a:extLst>
          </a:blip>
          <a:stretch>
            <a:fillRect/>
          </a:stretch>
        </p:blipFill>
        <p:spPr>
          <a:xfrm>
            <a:off x="11002044" y="5673600"/>
            <a:ext cx="914400" cy="914400"/>
          </a:xfrm>
          <a:prstGeom prst="rect">
            <a:avLst/>
          </a:prstGeom>
        </p:spPr>
      </p:pic>
      <p:pic>
        <p:nvPicPr>
          <p:cNvPr id="65" name="Graphic 64" descr="Bullseye">
            <a:hlinkHover r:id="rId95" action="ppaction://hlinksldjump"/>
            <a:extLst>
              <a:ext uri="{FF2B5EF4-FFF2-40B4-BE49-F238E27FC236}">
                <a16:creationId xmlns:a16="http://schemas.microsoft.com/office/drawing/2014/main" id="{1454194B-1517-4666-A4C0-47BAAEBA192B}"/>
              </a:ext>
            </a:extLst>
          </p:cNvPr>
          <p:cNvPicPr>
            <a:picLocks noChangeAspect="1"/>
          </p:cNvPicPr>
          <p:nvPr/>
        </p:nvPicPr>
        <p:blipFill>
          <a:blip r:embed="rId9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7"/>
              </a:ext>
            </a:extLst>
          </a:blip>
          <a:stretch>
            <a:fillRect/>
          </a:stretch>
        </p:blipFill>
        <p:spPr>
          <a:xfrm>
            <a:off x="10416568" y="203948"/>
            <a:ext cx="914400" cy="914400"/>
          </a:xfrm>
          <a:prstGeom prst="rect">
            <a:avLst/>
          </a:prstGeom>
        </p:spPr>
      </p:pic>
      <p:pic>
        <p:nvPicPr>
          <p:cNvPr id="67" name="Graphic 66" descr="Run">
            <a:hlinkHover r:id="rId98" action="ppaction://hlinksldjump"/>
            <a:extLst>
              <a:ext uri="{FF2B5EF4-FFF2-40B4-BE49-F238E27FC236}">
                <a16:creationId xmlns:a16="http://schemas.microsoft.com/office/drawing/2014/main" id="{A56407C0-6934-4DC1-93EC-920D41272FC5}"/>
              </a:ext>
            </a:extLst>
          </p:cNvPr>
          <p:cNvPicPr>
            <a:picLocks noChangeAspect="1"/>
          </p:cNvPicPr>
          <p:nvPr/>
        </p:nvPicPr>
        <p:blipFill>
          <a:blip r:embed="rId9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0"/>
              </a:ext>
            </a:extLst>
          </a:blip>
          <a:stretch>
            <a:fillRect/>
          </a:stretch>
        </p:blipFill>
        <p:spPr>
          <a:xfrm>
            <a:off x="5800661" y="2175443"/>
            <a:ext cx="914400" cy="914400"/>
          </a:xfrm>
          <a:prstGeom prst="rect">
            <a:avLst/>
          </a:prstGeom>
        </p:spPr>
      </p:pic>
      <p:pic>
        <p:nvPicPr>
          <p:cNvPr id="69" name="Graphic 68" descr="Family with two children">
            <a:hlinkHover r:id="rId101" action="ppaction://hlinksldjump"/>
            <a:extLst>
              <a:ext uri="{FF2B5EF4-FFF2-40B4-BE49-F238E27FC236}">
                <a16:creationId xmlns:a16="http://schemas.microsoft.com/office/drawing/2014/main" id="{2DAC2246-3107-441B-B518-CAD659241F96}"/>
              </a:ext>
            </a:extLst>
          </p:cNvPr>
          <p:cNvPicPr>
            <a:picLocks noChangeAspect="1"/>
          </p:cNvPicPr>
          <p:nvPr/>
        </p:nvPicPr>
        <p:blipFill>
          <a:blip r:embed="rId10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3"/>
              </a:ext>
            </a:extLst>
          </a:blip>
          <a:stretch>
            <a:fillRect/>
          </a:stretch>
        </p:blipFill>
        <p:spPr>
          <a:xfrm>
            <a:off x="9053058" y="3698043"/>
            <a:ext cx="914400" cy="914400"/>
          </a:xfrm>
          <a:prstGeom prst="rect">
            <a:avLst/>
          </a:prstGeom>
        </p:spPr>
      </p:pic>
      <p:pic>
        <p:nvPicPr>
          <p:cNvPr id="71" name="Graphic 70" descr="Remote control">
            <a:hlinkHover r:id="rId104" action="ppaction://hlinksldjump"/>
            <a:extLst>
              <a:ext uri="{FF2B5EF4-FFF2-40B4-BE49-F238E27FC236}">
                <a16:creationId xmlns:a16="http://schemas.microsoft.com/office/drawing/2014/main" id="{38642E25-AD85-42ED-A03A-C75E7AEA351E}"/>
              </a:ext>
            </a:extLst>
          </p:cNvPr>
          <p:cNvPicPr>
            <a:picLocks noChangeAspect="1"/>
          </p:cNvPicPr>
          <p:nvPr/>
        </p:nvPicPr>
        <p:blipFill>
          <a:blip r:embed="rId10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6"/>
              </a:ext>
            </a:extLst>
          </a:blip>
          <a:stretch>
            <a:fillRect/>
          </a:stretch>
        </p:blipFill>
        <p:spPr>
          <a:xfrm>
            <a:off x="9416944" y="2595612"/>
            <a:ext cx="914400" cy="914400"/>
          </a:xfrm>
          <a:prstGeom prst="rect">
            <a:avLst/>
          </a:prstGeom>
        </p:spPr>
      </p:pic>
      <p:pic>
        <p:nvPicPr>
          <p:cNvPr id="73" name="Graphic 72" descr="Headphones">
            <a:hlinkHover r:id="rId107" action="ppaction://hlinksldjump"/>
            <a:extLst>
              <a:ext uri="{FF2B5EF4-FFF2-40B4-BE49-F238E27FC236}">
                <a16:creationId xmlns:a16="http://schemas.microsoft.com/office/drawing/2014/main" id="{0B925159-F10F-41DB-A8B9-5C4334C27CF3}"/>
              </a:ext>
            </a:extLst>
          </p:cNvPr>
          <p:cNvPicPr>
            <a:picLocks noChangeAspect="1"/>
          </p:cNvPicPr>
          <p:nvPr/>
        </p:nvPicPr>
        <p:blipFill>
          <a:blip r:embed="rId10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9"/>
              </a:ext>
            </a:extLst>
          </a:blip>
          <a:stretch>
            <a:fillRect/>
          </a:stretch>
        </p:blipFill>
        <p:spPr>
          <a:xfrm>
            <a:off x="10334831" y="4388618"/>
            <a:ext cx="914400" cy="914400"/>
          </a:xfrm>
          <a:prstGeom prst="rect">
            <a:avLst/>
          </a:prstGeom>
        </p:spPr>
      </p:pic>
      <p:pic>
        <p:nvPicPr>
          <p:cNvPr id="75" name="Graphic 74" descr="Radio microphone">
            <a:hlinkHover r:id="rId110" action="ppaction://hlinksldjump"/>
            <a:extLst>
              <a:ext uri="{FF2B5EF4-FFF2-40B4-BE49-F238E27FC236}">
                <a16:creationId xmlns:a16="http://schemas.microsoft.com/office/drawing/2014/main" id="{EE146990-A777-4FAC-9BB0-796C7C12613D}"/>
              </a:ext>
            </a:extLst>
          </p:cNvPr>
          <p:cNvPicPr>
            <a:picLocks noChangeAspect="1"/>
          </p:cNvPicPr>
          <p:nvPr/>
        </p:nvPicPr>
        <p:blipFill>
          <a:blip r:embed="rId1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2"/>
              </a:ext>
            </a:extLst>
          </a:blip>
          <a:stretch>
            <a:fillRect/>
          </a:stretch>
        </p:blipFill>
        <p:spPr>
          <a:xfrm>
            <a:off x="4625747" y="1651165"/>
            <a:ext cx="914400" cy="914400"/>
          </a:xfrm>
          <a:prstGeom prst="rect">
            <a:avLst/>
          </a:prstGeom>
        </p:spPr>
      </p:pic>
      <p:pic>
        <p:nvPicPr>
          <p:cNvPr id="77" name="Graphic 76" descr="Hourglass">
            <a:hlinkHover r:id="rId113" action="ppaction://hlinksldjump"/>
            <a:extLst>
              <a:ext uri="{FF2B5EF4-FFF2-40B4-BE49-F238E27FC236}">
                <a16:creationId xmlns:a16="http://schemas.microsoft.com/office/drawing/2014/main" id="{4EC14282-F85E-43CB-A408-DF7A993FB754}"/>
              </a:ext>
            </a:extLst>
          </p:cNvPr>
          <p:cNvPicPr>
            <a:picLocks noChangeAspect="1"/>
          </p:cNvPicPr>
          <p:nvPr/>
        </p:nvPicPr>
        <p:blipFill>
          <a:blip r:embed="rId1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5"/>
              </a:ext>
            </a:extLst>
          </a:blip>
          <a:stretch>
            <a:fillRect/>
          </a:stretch>
        </p:blipFill>
        <p:spPr>
          <a:xfrm>
            <a:off x="7421435" y="5680587"/>
            <a:ext cx="914400" cy="914400"/>
          </a:xfrm>
          <a:prstGeom prst="rect">
            <a:avLst/>
          </a:prstGeom>
        </p:spPr>
      </p:pic>
      <p:pic>
        <p:nvPicPr>
          <p:cNvPr id="79" name="Graphic 78" descr="Box trolley">
            <a:hlinkHover r:id="rId116" action="ppaction://hlinksldjump"/>
            <a:extLst>
              <a:ext uri="{FF2B5EF4-FFF2-40B4-BE49-F238E27FC236}">
                <a16:creationId xmlns:a16="http://schemas.microsoft.com/office/drawing/2014/main" id="{6EB90C0B-D100-4D5B-BF58-C6C84BE22F09}"/>
              </a:ext>
            </a:extLst>
          </p:cNvPr>
          <p:cNvPicPr>
            <a:picLocks noChangeAspect="1"/>
          </p:cNvPicPr>
          <p:nvPr/>
        </p:nvPicPr>
        <p:blipFill>
          <a:blip r:embed="rId1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8"/>
              </a:ext>
            </a:extLst>
          </a:blip>
          <a:stretch>
            <a:fillRect/>
          </a:stretch>
        </p:blipFill>
        <p:spPr>
          <a:xfrm>
            <a:off x="9426260" y="1438220"/>
            <a:ext cx="914400" cy="914400"/>
          </a:xfrm>
          <a:prstGeom prst="rect">
            <a:avLst/>
          </a:prstGeom>
        </p:spPr>
      </p:pic>
      <p:pic>
        <p:nvPicPr>
          <p:cNvPr id="81" name="Graphic 80" descr="Books">
            <a:hlinkHover r:id="rId119" action="ppaction://hlinksldjump"/>
            <a:extLst>
              <a:ext uri="{FF2B5EF4-FFF2-40B4-BE49-F238E27FC236}">
                <a16:creationId xmlns:a16="http://schemas.microsoft.com/office/drawing/2014/main" id="{F2EE8481-2982-4C17-82EF-1AEC0F0F122F}"/>
              </a:ext>
            </a:extLst>
          </p:cNvPr>
          <p:cNvPicPr>
            <a:picLocks noChangeAspect="1"/>
          </p:cNvPicPr>
          <p:nvPr/>
        </p:nvPicPr>
        <p:blipFill>
          <a:blip r:embed="rId1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1"/>
              </a:ext>
            </a:extLst>
          </a:blip>
          <a:stretch>
            <a:fillRect/>
          </a:stretch>
        </p:blipFill>
        <p:spPr>
          <a:xfrm>
            <a:off x="360547" y="549203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1340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Hover r:id="rId2" action="ppaction://hlinksldjump"/>
            <a:extLst>
              <a:ext uri="{FF2B5EF4-FFF2-40B4-BE49-F238E27FC236}">
                <a16:creationId xmlns:a16="http://schemas.microsoft.com/office/drawing/2014/main" id="{23828262-00C1-47CA-8A68-F1A210D4FAC2}"/>
              </a:ext>
            </a:extLst>
          </p:cNvPr>
          <p:cNvSpPr/>
          <p:nvPr/>
        </p:nvSpPr>
        <p:spPr>
          <a:xfrm>
            <a:off x="9736315" y="3860235"/>
            <a:ext cx="2074983" cy="1992923"/>
          </a:xfrm>
          <a:prstGeom prst="rect">
            <a:avLst/>
          </a:prstGeom>
          <a:solidFill>
            <a:srgbClr val="D9D9D9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Graphic 6" descr="Headphones">
            <a:hlinkClick r:id="rId3" action="ppaction://hlinksldjump">
              <a:snd r:embed="rId4" name="suction.wav"/>
            </a:hlinkClick>
            <a:extLst>
              <a:ext uri="{FF2B5EF4-FFF2-40B4-BE49-F238E27FC236}">
                <a16:creationId xmlns:a16="http://schemas.microsoft.com/office/drawing/2014/main" id="{EC568B3E-330C-4C6A-A8CF-69DCAC8CF3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16607" y="439949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7473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hlinkHover r:id="rId2" action="ppaction://hlinksldjump"/>
            <a:extLst>
              <a:ext uri="{FF2B5EF4-FFF2-40B4-BE49-F238E27FC236}">
                <a16:creationId xmlns:a16="http://schemas.microsoft.com/office/drawing/2014/main" id="{D9FBE967-1DE3-441D-BAF9-5616275E6B6B}"/>
              </a:ext>
            </a:extLst>
          </p:cNvPr>
          <p:cNvSpPr/>
          <p:nvPr/>
        </p:nvSpPr>
        <p:spPr>
          <a:xfrm>
            <a:off x="8483865" y="3222217"/>
            <a:ext cx="2074983" cy="1992923"/>
          </a:xfrm>
          <a:prstGeom prst="rect">
            <a:avLst/>
          </a:prstGeom>
          <a:solidFill>
            <a:srgbClr val="D9D9D9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9" name="Graphic 68" descr="Family with two children">
            <a:hlinkClick r:id="rId3" action="ppaction://hlinksldjump">
              <a:snd r:embed="rId4" name="suction.wav"/>
            </a:hlinkClick>
            <a:extLst>
              <a:ext uri="{FF2B5EF4-FFF2-40B4-BE49-F238E27FC236}">
                <a16:creationId xmlns:a16="http://schemas.microsoft.com/office/drawing/2014/main" id="{2DAC2246-3107-441B-B518-CAD659241F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64157" y="369308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1455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hlinkHover r:id="rId2" action="ppaction://hlinksldjump"/>
            <a:extLst>
              <a:ext uri="{FF2B5EF4-FFF2-40B4-BE49-F238E27FC236}">
                <a16:creationId xmlns:a16="http://schemas.microsoft.com/office/drawing/2014/main" id="{7C9905C4-DEA3-478E-AA06-51ED92C74CCA}"/>
              </a:ext>
            </a:extLst>
          </p:cNvPr>
          <p:cNvSpPr/>
          <p:nvPr/>
        </p:nvSpPr>
        <p:spPr>
          <a:xfrm>
            <a:off x="8841006" y="884701"/>
            <a:ext cx="2074983" cy="1992923"/>
          </a:xfrm>
          <a:prstGeom prst="rect">
            <a:avLst/>
          </a:prstGeom>
          <a:solidFill>
            <a:srgbClr val="D9D9D9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9" name="Graphic 78" descr="Box trolley">
            <a:hlinkClick r:id="rId3" action="ppaction://hlinksldjump">
              <a:snd r:embed="rId4" name="suction.wav"/>
            </a:hlinkClick>
            <a:extLst>
              <a:ext uri="{FF2B5EF4-FFF2-40B4-BE49-F238E27FC236}">
                <a16:creationId xmlns:a16="http://schemas.microsoft.com/office/drawing/2014/main" id="{6EB90C0B-D100-4D5B-BF58-C6C84BE22F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21298" y="142396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0580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hlinkHover r:id="rId2" action="ppaction://hlinksldjump"/>
            <a:extLst>
              <a:ext uri="{FF2B5EF4-FFF2-40B4-BE49-F238E27FC236}">
                <a16:creationId xmlns:a16="http://schemas.microsoft.com/office/drawing/2014/main" id="{B3DFDDDE-6CB6-4B2D-9445-EEC0DB3640D5}"/>
              </a:ext>
            </a:extLst>
          </p:cNvPr>
          <p:cNvSpPr/>
          <p:nvPr/>
        </p:nvSpPr>
        <p:spPr>
          <a:xfrm>
            <a:off x="-142217" y="4865077"/>
            <a:ext cx="2074983" cy="1992923"/>
          </a:xfrm>
          <a:prstGeom prst="rect">
            <a:avLst/>
          </a:prstGeom>
          <a:solidFill>
            <a:srgbClr val="D9D9D9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1" name="Graphic 80" descr="Books">
            <a:hlinkClick r:id="rId3" action="ppaction://hlinksldjump">
              <a:snd r:embed="rId4" name="suction.wav"/>
            </a:hlinkClick>
            <a:extLst>
              <a:ext uri="{FF2B5EF4-FFF2-40B4-BE49-F238E27FC236}">
                <a16:creationId xmlns:a16="http://schemas.microsoft.com/office/drawing/2014/main" id="{F2EE8481-2982-4C17-82EF-1AEC0F0F12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1884" y="549404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1406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hlinkHover r:id="rId2" action="ppaction://hlinksldjump"/>
            <a:extLst>
              <a:ext uri="{FF2B5EF4-FFF2-40B4-BE49-F238E27FC236}">
                <a16:creationId xmlns:a16="http://schemas.microsoft.com/office/drawing/2014/main" id="{1008D6BA-E56D-4671-8F52-2B8FC09CD01F}"/>
              </a:ext>
            </a:extLst>
          </p:cNvPr>
          <p:cNvSpPr/>
          <p:nvPr/>
        </p:nvSpPr>
        <p:spPr>
          <a:xfrm>
            <a:off x="8842619" y="2071553"/>
            <a:ext cx="2074983" cy="1992923"/>
          </a:xfrm>
          <a:prstGeom prst="rect">
            <a:avLst/>
          </a:prstGeom>
          <a:solidFill>
            <a:srgbClr val="D9D9D9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1" name="Graphic 70" descr="Remote control">
            <a:hlinkClick r:id="rId3" action="ppaction://hlinksldjump">
              <a:snd r:embed="rId4" name="suction.wav"/>
            </a:hlinkClick>
            <a:extLst>
              <a:ext uri="{FF2B5EF4-FFF2-40B4-BE49-F238E27FC236}">
                <a16:creationId xmlns:a16="http://schemas.microsoft.com/office/drawing/2014/main" id="{38642E25-AD85-42ED-A03A-C75E7AEA35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22911" y="261081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1768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hlinkHover r:id="rId2" action="ppaction://hlinksldjump"/>
            <a:extLst>
              <a:ext uri="{FF2B5EF4-FFF2-40B4-BE49-F238E27FC236}">
                <a16:creationId xmlns:a16="http://schemas.microsoft.com/office/drawing/2014/main" id="{4FEF0ED4-72D2-4E20-AFCB-6024703C3A83}"/>
              </a:ext>
            </a:extLst>
          </p:cNvPr>
          <p:cNvSpPr/>
          <p:nvPr/>
        </p:nvSpPr>
        <p:spPr>
          <a:xfrm>
            <a:off x="1489682" y="4865077"/>
            <a:ext cx="2074983" cy="1992923"/>
          </a:xfrm>
          <a:prstGeom prst="rect">
            <a:avLst/>
          </a:prstGeom>
          <a:solidFill>
            <a:srgbClr val="D9D9D9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Graphic 26" descr="Beach ball">
            <a:hlinkClick r:id="rId3" action="ppaction://hlinksldjump">
              <a:snd r:embed="rId4" name="suction.wav"/>
            </a:hlinkClick>
            <a:extLst>
              <a:ext uri="{FF2B5EF4-FFF2-40B4-BE49-F238E27FC236}">
                <a16:creationId xmlns:a16="http://schemas.microsoft.com/office/drawing/2014/main" id="{FD847977-5121-4CAB-A902-F00AF93FC7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69974" y="554787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0867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hlinkHover r:id="rId2" action="ppaction://hlinksldjump"/>
            <a:extLst>
              <a:ext uri="{FF2B5EF4-FFF2-40B4-BE49-F238E27FC236}">
                <a16:creationId xmlns:a16="http://schemas.microsoft.com/office/drawing/2014/main" id="{486B00B9-4591-4A35-B271-9AA8CBAB32E2}"/>
              </a:ext>
            </a:extLst>
          </p:cNvPr>
          <p:cNvSpPr/>
          <p:nvPr/>
        </p:nvSpPr>
        <p:spPr>
          <a:xfrm>
            <a:off x="2019613" y="2840334"/>
            <a:ext cx="2074983" cy="1992923"/>
          </a:xfrm>
          <a:prstGeom prst="rect">
            <a:avLst/>
          </a:prstGeom>
          <a:solidFill>
            <a:srgbClr val="D9D9D9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Graphic 32" descr="Fish">
            <a:hlinkClick r:id="rId3" action="ppaction://hlinksldjump">
              <a:snd r:embed="rId4" name="suction.wav"/>
            </a:hlinkClick>
            <a:extLst>
              <a:ext uri="{FF2B5EF4-FFF2-40B4-BE49-F238E27FC236}">
                <a16:creationId xmlns:a16="http://schemas.microsoft.com/office/drawing/2014/main" id="{4F90A8D5-2B8C-4AE3-9834-E752383B22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15711" y="333860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9227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hlinkHover r:id="rId2" action="ppaction://hlinksldjump"/>
            <a:extLst>
              <a:ext uri="{FF2B5EF4-FFF2-40B4-BE49-F238E27FC236}">
                <a16:creationId xmlns:a16="http://schemas.microsoft.com/office/drawing/2014/main" id="{8D22E3FD-ED2B-4287-B3A8-0E11D6733EB0}"/>
              </a:ext>
            </a:extLst>
          </p:cNvPr>
          <p:cNvSpPr/>
          <p:nvPr/>
        </p:nvSpPr>
        <p:spPr>
          <a:xfrm>
            <a:off x="5235927" y="1701997"/>
            <a:ext cx="2074983" cy="1992923"/>
          </a:xfrm>
          <a:prstGeom prst="rect">
            <a:avLst/>
          </a:prstGeom>
          <a:solidFill>
            <a:srgbClr val="D9D9D9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7" name="Graphic 66" descr="Run">
            <a:hlinkClick r:id="rId3" action="ppaction://hlinksldjump">
              <a:snd r:embed="rId4" name="suction.wav"/>
            </a:hlinkClick>
            <a:extLst>
              <a:ext uri="{FF2B5EF4-FFF2-40B4-BE49-F238E27FC236}">
                <a16:creationId xmlns:a16="http://schemas.microsoft.com/office/drawing/2014/main" id="{A56407C0-6934-4DC1-93EC-920D41272F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97557" y="217111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2957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hlinkHover r:id="rId2" action="ppaction://hlinksldjump"/>
            <a:extLst>
              <a:ext uri="{FF2B5EF4-FFF2-40B4-BE49-F238E27FC236}">
                <a16:creationId xmlns:a16="http://schemas.microsoft.com/office/drawing/2014/main" id="{E180EFED-614E-4DCF-8B77-0F594A067593}"/>
              </a:ext>
            </a:extLst>
          </p:cNvPr>
          <p:cNvSpPr/>
          <p:nvPr/>
        </p:nvSpPr>
        <p:spPr>
          <a:xfrm>
            <a:off x="1163410" y="-160266"/>
            <a:ext cx="2074983" cy="1992923"/>
          </a:xfrm>
          <a:prstGeom prst="rect">
            <a:avLst/>
          </a:prstGeom>
          <a:solidFill>
            <a:srgbClr val="D9D9D9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Graphic 54" descr="Stapler">
            <a:hlinkClick r:id="rId3" action="ppaction://hlinksldjump">
              <a:snd r:embed="rId4" name="suction.wav"/>
            </a:hlinkClick>
            <a:extLst>
              <a:ext uri="{FF2B5EF4-FFF2-40B4-BE49-F238E27FC236}">
                <a16:creationId xmlns:a16="http://schemas.microsoft.com/office/drawing/2014/main" id="{ABFD0A24-BBC7-43BE-93F7-5113235132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43702" y="37899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7770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hlinkHover r:id="rId2" action="ppaction://hlinksldjump"/>
            <a:extLst>
              <a:ext uri="{FF2B5EF4-FFF2-40B4-BE49-F238E27FC236}">
                <a16:creationId xmlns:a16="http://schemas.microsoft.com/office/drawing/2014/main" id="{F3447B53-7510-415C-99C5-A89776E44D08}"/>
              </a:ext>
            </a:extLst>
          </p:cNvPr>
          <p:cNvSpPr/>
          <p:nvPr/>
        </p:nvSpPr>
        <p:spPr>
          <a:xfrm>
            <a:off x="4039679" y="1125921"/>
            <a:ext cx="2074983" cy="1992923"/>
          </a:xfrm>
          <a:prstGeom prst="rect">
            <a:avLst/>
          </a:prstGeom>
          <a:solidFill>
            <a:srgbClr val="D9D9D9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5" name="Graphic 74" descr="Radio microphone">
            <a:hlinkClick r:id="rId3" action="ppaction://hlinksldjump">
              <a:snd r:embed="rId4" name="suction.wav"/>
            </a:hlinkClick>
            <a:extLst>
              <a:ext uri="{FF2B5EF4-FFF2-40B4-BE49-F238E27FC236}">
                <a16:creationId xmlns:a16="http://schemas.microsoft.com/office/drawing/2014/main" id="{EE146990-A777-4FAC-9BB0-796C7C1261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19971" y="166518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897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Hover r:id="rId2" action="ppaction://hlinksldjump"/>
            <a:extLst>
              <a:ext uri="{FF2B5EF4-FFF2-40B4-BE49-F238E27FC236}">
                <a16:creationId xmlns:a16="http://schemas.microsoft.com/office/drawing/2014/main" id="{91851FA6-B998-4B6D-AAB5-DAF713C6B3E5}"/>
              </a:ext>
            </a:extLst>
          </p:cNvPr>
          <p:cNvSpPr/>
          <p:nvPr/>
        </p:nvSpPr>
        <p:spPr>
          <a:xfrm>
            <a:off x="-2" y="0"/>
            <a:ext cx="2485293" cy="2215662"/>
          </a:xfrm>
          <a:prstGeom prst="rect">
            <a:avLst/>
          </a:prstGeom>
          <a:solidFill>
            <a:srgbClr val="D9D9D9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Graphic 3" descr="Firecracker">
            <a:hlinkClick r:id="rId3" action="ppaction://hlinksldjump">
              <a:snd r:embed="rId4" name="suction.wav"/>
            </a:hlinkClick>
            <a:extLst>
              <a:ext uri="{FF2B5EF4-FFF2-40B4-BE49-F238E27FC236}">
                <a16:creationId xmlns:a16="http://schemas.microsoft.com/office/drawing/2014/main" id="{27682927-C1E0-45B2-B9CD-804E74BF13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7698" y="37405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3427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hlinkHover r:id="rId2" action="ppaction://hlinksldjump"/>
            <a:extLst>
              <a:ext uri="{FF2B5EF4-FFF2-40B4-BE49-F238E27FC236}">
                <a16:creationId xmlns:a16="http://schemas.microsoft.com/office/drawing/2014/main" id="{DEAA5EF4-D01E-4F80-AAE7-6F9872B1BF12}"/>
              </a:ext>
            </a:extLst>
          </p:cNvPr>
          <p:cNvSpPr/>
          <p:nvPr/>
        </p:nvSpPr>
        <p:spPr>
          <a:xfrm>
            <a:off x="6856667" y="4865077"/>
            <a:ext cx="2074983" cy="1992923"/>
          </a:xfrm>
          <a:prstGeom prst="rect">
            <a:avLst/>
          </a:prstGeom>
          <a:solidFill>
            <a:srgbClr val="D9D9D9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7" name="Graphic 76" descr="Hourglass">
            <a:hlinkClick r:id="rId3" action="ppaction://hlinksldjump">
              <a:snd r:embed="rId4" name="suction.wav"/>
            </a:hlinkClick>
            <a:extLst>
              <a:ext uri="{FF2B5EF4-FFF2-40B4-BE49-F238E27FC236}">
                <a16:creationId xmlns:a16="http://schemas.microsoft.com/office/drawing/2014/main" id="{4EC14282-F85E-43CB-A408-DF7A993FB7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36959" y="568058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4169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hlinkHover r:id="rId2" action="ppaction://hlinksldjump"/>
            <a:extLst>
              <a:ext uri="{FF2B5EF4-FFF2-40B4-BE49-F238E27FC236}">
                <a16:creationId xmlns:a16="http://schemas.microsoft.com/office/drawing/2014/main" id="{AD32C693-4171-4BD0-A7FA-EB449FCD18E1}"/>
              </a:ext>
            </a:extLst>
          </p:cNvPr>
          <p:cNvSpPr/>
          <p:nvPr/>
        </p:nvSpPr>
        <p:spPr>
          <a:xfrm>
            <a:off x="6373378" y="460685"/>
            <a:ext cx="2074983" cy="1992923"/>
          </a:xfrm>
          <a:prstGeom prst="rect">
            <a:avLst/>
          </a:prstGeom>
          <a:solidFill>
            <a:srgbClr val="D9D9D9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1" name="Graphic 60" descr="Typewriter">
            <a:hlinkClick r:id="rId3" action="ppaction://hlinksldjump">
              <a:snd r:embed="rId4" name="suction.wav"/>
            </a:hlinkClick>
            <a:extLst>
              <a:ext uri="{FF2B5EF4-FFF2-40B4-BE49-F238E27FC236}">
                <a16:creationId xmlns:a16="http://schemas.microsoft.com/office/drawing/2014/main" id="{A54A4B6D-26BC-48DC-9013-973D0191D5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53670" y="99994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9712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hlinkHover r:id="rId2" action="ppaction://hlinksldjump"/>
            <a:extLst>
              <a:ext uri="{FF2B5EF4-FFF2-40B4-BE49-F238E27FC236}">
                <a16:creationId xmlns:a16="http://schemas.microsoft.com/office/drawing/2014/main" id="{B9EFE02D-00FA-4919-996E-E7CA3374CD2C}"/>
              </a:ext>
            </a:extLst>
          </p:cNvPr>
          <p:cNvSpPr/>
          <p:nvPr/>
        </p:nvSpPr>
        <p:spPr>
          <a:xfrm>
            <a:off x="9864062" y="0"/>
            <a:ext cx="2074983" cy="1992923"/>
          </a:xfrm>
          <a:prstGeom prst="rect">
            <a:avLst/>
          </a:prstGeom>
          <a:solidFill>
            <a:srgbClr val="D9D9D9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5" name="Graphic 64" descr="Bullseye">
            <a:hlinkClick r:id="rId3" action="ppaction://hlinksldjump">
              <a:snd r:embed="rId4" name="suction.wav"/>
            </a:hlinkClick>
            <a:extLst>
              <a:ext uri="{FF2B5EF4-FFF2-40B4-BE49-F238E27FC236}">
                <a16:creationId xmlns:a16="http://schemas.microsoft.com/office/drawing/2014/main" id="{1454194B-1517-4666-A4C0-47BAAEBA19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19328" y="20337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5211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hlinkHover r:id="rId2" action="ppaction://hlinksldjump"/>
            <a:extLst>
              <a:ext uri="{FF2B5EF4-FFF2-40B4-BE49-F238E27FC236}">
                <a16:creationId xmlns:a16="http://schemas.microsoft.com/office/drawing/2014/main" id="{C9A44BFA-C41D-4CC9-8CB1-5813A01D3F91}"/>
              </a:ext>
            </a:extLst>
          </p:cNvPr>
          <p:cNvSpPr/>
          <p:nvPr/>
        </p:nvSpPr>
        <p:spPr>
          <a:xfrm>
            <a:off x="10117017" y="4865077"/>
            <a:ext cx="2074983" cy="1992923"/>
          </a:xfrm>
          <a:prstGeom prst="rect">
            <a:avLst/>
          </a:prstGeom>
          <a:solidFill>
            <a:srgbClr val="D9D9D9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3" name="Graphic 62" descr="Telephone">
            <a:hlinkClick r:id="rId3" action="ppaction://hlinksldjump">
              <a:snd r:embed="rId4" name="suction.wav"/>
            </a:hlinkClick>
            <a:extLst>
              <a:ext uri="{FF2B5EF4-FFF2-40B4-BE49-F238E27FC236}">
                <a16:creationId xmlns:a16="http://schemas.microsoft.com/office/drawing/2014/main" id="{AFB136D8-2A5D-4B15-A1A7-11A1404164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017568" y="568058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462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Hover r:id="rId2" action="ppaction://hlinksldjump"/>
            <a:extLst>
              <a:ext uri="{FF2B5EF4-FFF2-40B4-BE49-F238E27FC236}">
                <a16:creationId xmlns:a16="http://schemas.microsoft.com/office/drawing/2014/main" id="{EE602F15-5A55-4B96-87EA-83FF4632D837}"/>
              </a:ext>
            </a:extLst>
          </p:cNvPr>
          <p:cNvSpPr/>
          <p:nvPr/>
        </p:nvSpPr>
        <p:spPr>
          <a:xfrm>
            <a:off x="4304284" y="3900197"/>
            <a:ext cx="2391507" cy="2063262"/>
          </a:xfrm>
          <a:prstGeom prst="rect">
            <a:avLst/>
          </a:prstGeom>
          <a:solidFill>
            <a:srgbClr val="D9D9D9">
              <a:alpha val="78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Graphic 2" descr="Satellite">
            <a:hlinkClick r:id="rId3" action="ppaction://hlinksldjump">
              <a:snd r:embed="rId4" name="suction.wav"/>
            </a:hlinkClick>
            <a:extLst>
              <a:ext uri="{FF2B5EF4-FFF2-40B4-BE49-F238E27FC236}">
                <a16:creationId xmlns:a16="http://schemas.microsoft.com/office/drawing/2014/main" id="{DB221505-3EB5-43D0-82C6-E23C557AE7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22197" y="446506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514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Hover r:id="rId2" action="ppaction://hlinksldjump"/>
            <a:extLst>
              <a:ext uri="{FF2B5EF4-FFF2-40B4-BE49-F238E27FC236}">
                <a16:creationId xmlns:a16="http://schemas.microsoft.com/office/drawing/2014/main" id="{4B77E294-FB13-488B-B267-6D28391BED5D}"/>
              </a:ext>
            </a:extLst>
          </p:cNvPr>
          <p:cNvSpPr/>
          <p:nvPr/>
        </p:nvSpPr>
        <p:spPr>
          <a:xfrm>
            <a:off x="8854607" y="4865077"/>
            <a:ext cx="2074983" cy="1992923"/>
          </a:xfrm>
          <a:prstGeom prst="rect">
            <a:avLst/>
          </a:prstGeom>
          <a:solidFill>
            <a:srgbClr val="D9D9D9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Graphic 2" descr="Meeting">
            <a:hlinkClick r:id="rId3" action="ppaction://hlinksldjump">
              <a:snd r:embed="rId4" name="suction.wav"/>
            </a:hlinkClick>
            <a:extLst>
              <a:ext uri="{FF2B5EF4-FFF2-40B4-BE49-F238E27FC236}">
                <a16:creationId xmlns:a16="http://schemas.microsoft.com/office/drawing/2014/main" id="{67603A07-CC77-4265-8A26-995C4FC096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34899" y="568423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699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Hover r:id="rId2" action="ppaction://hlinksldjump"/>
            <a:extLst>
              <a:ext uri="{FF2B5EF4-FFF2-40B4-BE49-F238E27FC236}">
                <a16:creationId xmlns:a16="http://schemas.microsoft.com/office/drawing/2014/main" id="{34BB07D5-E508-4DE7-AF6F-6E90C0AFA8EA}"/>
              </a:ext>
            </a:extLst>
          </p:cNvPr>
          <p:cNvSpPr/>
          <p:nvPr/>
        </p:nvSpPr>
        <p:spPr>
          <a:xfrm>
            <a:off x="382887" y="856330"/>
            <a:ext cx="2074983" cy="1992923"/>
          </a:xfrm>
          <a:prstGeom prst="rect">
            <a:avLst/>
          </a:prstGeom>
          <a:solidFill>
            <a:srgbClr val="D9D9D9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Graphic 2" descr="Crab">
            <a:hlinkClick r:id="rId3" action="ppaction://hlinksldjump">
              <a:snd r:embed="rId4" name="suction.wav"/>
            </a:hlinkClick>
            <a:extLst>
              <a:ext uri="{FF2B5EF4-FFF2-40B4-BE49-F238E27FC236}">
                <a16:creationId xmlns:a16="http://schemas.microsoft.com/office/drawing/2014/main" id="{F604B875-7F6B-47EF-AC0B-4713E5F699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3179" y="139559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78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Hover r:id="rId2" action="ppaction://hlinksldjump"/>
            <a:extLst>
              <a:ext uri="{FF2B5EF4-FFF2-40B4-BE49-F238E27FC236}">
                <a16:creationId xmlns:a16="http://schemas.microsoft.com/office/drawing/2014/main" id="{0D0904B0-746C-4643-B370-FC86722BB594}"/>
              </a:ext>
            </a:extLst>
          </p:cNvPr>
          <p:cNvSpPr/>
          <p:nvPr/>
        </p:nvSpPr>
        <p:spPr>
          <a:xfrm>
            <a:off x="6277244" y="4141640"/>
            <a:ext cx="2074983" cy="1992923"/>
          </a:xfrm>
          <a:prstGeom prst="rect">
            <a:avLst/>
          </a:prstGeom>
          <a:solidFill>
            <a:srgbClr val="D9D9D9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Graphic 2" descr="Empty Battery">
            <a:hlinkClick r:id="rId3" action="ppaction://hlinksldjump">
              <a:snd r:embed="rId4" name="suction.wav"/>
            </a:hlinkClick>
            <a:extLst>
              <a:ext uri="{FF2B5EF4-FFF2-40B4-BE49-F238E27FC236}">
                <a16:creationId xmlns:a16="http://schemas.microsoft.com/office/drawing/2014/main" id="{36B29F13-7D78-463B-B76F-B77F7DDAAB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57536" y="468090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603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Hover r:id="rId2" action="ppaction://hlinksldjump"/>
            <a:extLst>
              <a:ext uri="{FF2B5EF4-FFF2-40B4-BE49-F238E27FC236}">
                <a16:creationId xmlns:a16="http://schemas.microsoft.com/office/drawing/2014/main" id="{274853E9-1749-49E1-82A1-E834F9DAEB0B}"/>
              </a:ext>
            </a:extLst>
          </p:cNvPr>
          <p:cNvSpPr/>
          <p:nvPr/>
        </p:nvSpPr>
        <p:spPr>
          <a:xfrm>
            <a:off x="5015938" y="506432"/>
            <a:ext cx="2074983" cy="1992923"/>
          </a:xfrm>
          <a:prstGeom prst="rect">
            <a:avLst/>
          </a:prstGeom>
          <a:solidFill>
            <a:srgbClr val="D9D9D9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Graphic 2" descr="Telescope">
            <a:hlinkClick r:id="rId3" action="ppaction://hlinksldjump">
              <a:snd r:embed="rId4" name="suction.wav"/>
            </a:hlinkClick>
            <a:extLst>
              <a:ext uri="{FF2B5EF4-FFF2-40B4-BE49-F238E27FC236}">
                <a16:creationId xmlns:a16="http://schemas.microsoft.com/office/drawing/2014/main" id="{2ABED594-28D0-4881-BDCC-3B9BB56B98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71403" y="102224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65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1118</TotalTime>
  <Words>132</Words>
  <Application>Microsoft Office PowerPoint</Application>
  <PresentationFormat>Widescreen</PresentationFormat>
  <Paragraphs>13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Arial Black</vt:lpstr>
      <vt:lpstr>Bowlby One SC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Rodwell</dc:creator>
  <cp:lastModifiedBy>John Rodwell</cp:lastModifiedBy>
  <cp:revision>84</cp:revision>
  <dcterms:created xsi:type="dcterms:W3CDTF">2018-12-05T19:16:59Z</dcterms:created>
  <dcterms:modified xsi:type="dcterms:W3CDTF">2020-03-15T16:36:30Z</dcterms:modified>
</cp:coreProperties>
</file>