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56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26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E525-47BB-43F4-AF59-F6C32C179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0C8F5-3B50-498C-9AC0-FCEAF6C52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38F5A-23A4-4EC9-BD5C-049C15E27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E6C3-F38D-4553-8E80-A407B4414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7A3B6-F14D-4735-B63A-9C105AB1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41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917F3-BD06-4462-AA90-C436290F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12311-1A6A-4C7B-A5AE-677B4EA3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F702E-A5BB-40C6-881E-7F77B3D6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E1074-C160-4D1E-87F4-47BB5B95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04047-689B-4C76-ABDD-1F8D1189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41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0FD7B-CE5F-4286-9C69-E626855B5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7108C-F29E-44FA-B334-7F7DE2F0E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BB4CE-CA00-440A-8543-BC1539CA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8D03E-918B-4E58-A616-72C5BBA4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2E184-7477-46FD-B4CB-03C7653A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5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6C81-3D1C-4C24-B3C4-5BBA5553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904A4-BF3E-4675-BC17-BAEB84FF6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C3720-3D22-4995-A97E-2EB3396E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0995-F59C-4435-94F8-EBD84B652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138BC-BEB2-4A83-9CCB-55136C2A0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28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91B2-AFFA-442B-B7DA-B0F4DBBE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028FB-745D-40CF-A432-E13D2E383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1AC7C-7C33-457B-B92C-115F3E6A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B9403-4316-4BAB-AB5C-A12FA1ED5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45D8-DA55-45B4-B9CC-41CEA7CA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1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5584-2A90-4DD8-81DD-3F260EC1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ACE1D-D99E-496F-9862-4F68C075F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24F13-F7E1-4299-9ECB-7A6C9A72F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7B36F-7CDA-4624-BCD1-C7D99353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933AF-B3A1-42F1-ACFA-97A4F870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92944-2F72-4AD4-81A7-CDA7B94D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61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B662-1DC2-4ED1-94DD-F2BDAB517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4EA3B-1B81-472E-A820-E0AAD0109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3E7D0-6E19-46D4-8EF4-2608EE89B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52676-6988-41D6-9502-E8D546DB8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CBA08-F24D-44F2-BD1F-B33D1ED08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3AD1B6-FCD4-4160-A346-B29E6A4E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4B7B4-3987-401D-8221-8AF04BC3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50031D-1F40-41E5-8AB3-56BA3C23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663A-4300-4D7D-B888-5AB2281F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27DAA8-90D2-4663-AE98-2E3AFD0B3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D09A1-6B5D-4901-9B9D-BAA120FE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BB7F3-6DF5-4626-9B22-677592AE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4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0F773-2DDB-4BEE-AEE9-C5CF4212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B2F28-CB01-45EA-AEB7-6C377CF5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49C9B-B13B-49EA-94E3-168D9076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2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3AD7-2786-4C7A-829B-64C3947F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0CA2E-7FCE-424D-9812-CA7BE21E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DDFC6-5FA3-4F12-9125-C278FD93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CDAF8-9A33-463B-865F-78C301CE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12295-7531-43A6-B584-FB56C62F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C76EB-0839-44A6-AFEE-41CBDA32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14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90A5-3145-47F3-B6E2-24E4C159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0B947-2DF6-4234-8D4F-8145C0D07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2F9E8-12B5-4D56-A9F2-053259FA0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96FDE-6BEF-4358-A267-6C0BA69D5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0FAC6-F285-4B59-89DA-C14BA8A9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76F70-3C63-4438-9D7D-7314CC79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58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6DB574-7C99-4DA0-AC1D-9D258E721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C01AA-5500-42C1-8FE3-FAF3A42F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AD674-3C5F-4CB5-9E52-91355E00F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918F8-ACA0-44A9-95CE-12EB28FBD95B}" type="datetimeFigureOut">
              <a:rPr lang="en-GB" smtClean="0"/>
              <a:t>28/02/2020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0DB82-B5C4-47D3-9B32-FCE82BF9F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559C2-003C-486D-B913-6C15D67AC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2F86B-50A5-419A-A328-4653695D39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17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hyperlink" Target="https://pixabay.com/en/hammer-sledgehammer-sledge-wooden-35244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3.jpeg"/><Relationship Id="rId5" Type="http://schemas.openxmlformats.org/officeDocument/2006/relationships/audio" Target="../media/audio5.wav"/><Relationship Id="rId15" Type="http://schemas.openxmlformats.org/officeDocument/2006/relationships/hyperlink" Target="https://pixabay.com/en/hammer-sledgehammer-sledge-wooden-35244/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8491" y="2891320"/>
            <a:ext cx="397633" cy="126381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0753" y="2628072"/>
            <a:ext cx="397633" cy="126381"/>
          </a:xfrm>
          <a:prstGeom prst="rect">
            <a:avLst/>
          </a:prstGeom>
        </p:spPr>
      </p:pic>
      <p:pic>
        <p:nvPicPr>
          <p:cNvPr id="1241" name="Picture 1240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5AF744F7-B812-493D-9716-0AD0A1C3B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031" y="3735556"/>
            <a:ext cx="744620" cy="236665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B0B6146-6E3A-45D7-B904-798E64FF9389}"/>
              </a:ext>
            </a:extLst>
          </p:cNvPr>
          <p:cNvSpPr/>
          <p:nvPr/>
        </p:nvSpPr>
        <p:spPr>
          <a:xfrm>
            <a:off x="6956679" y="207821"/>
            <a:ext cx="965580" cy="1186358"/>
          </a:xfrm>
          <a:prstGeom prst="roundRect">
            <a:avLst>
              <a:gd name="adj" fmla="val 46623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DF6E5F09-39CB-4F11-A881-FE8EA782BD74}"/>
              </a:ext>
            </a:extLst>
          </p:cNvPr>
          <p:cNvSpPr/>
          <p:nvPr/>
        </p:nvSpPr>
        <p:spPr>
          <a:xfrm flipH="1">
            <a:off x="6966618" y="676707"/>
            <a:ext cx="316968" cy="5196608"/>
          </a:xfrm>
          <a:prstGeom prst="cube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6111BEC-794D-4F5F-BD8C-E29C2FEB399C}"/>
              </a:ext>
            </a:extLst>
          </p:cNvPr>
          <p:cNvSpPr/>
          <p:nvPr/>
        </p:nvSpPr>
        <p:spPr>
          <a:xfrm>
            <a:off x="7039319" y="207821"/>
            <a:ext cx="965580" cy="5607698"/>
          </a:xfrm>
          <a:prstGeom prst="roundRect">
            <a:avLst>
              <a:gd name="adj" fmla="val 46623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ABB950A-3B25-41FA-88D1-6D6DE672AEE0}"/>
              </a:ext>
            </a:extLst>
          </p:cNvPr>
          <p:cNvGrpSpPr/>
          <p:nvPr/>
        </p:nvGrpSpPr>
        <p:grpSpPr>
          <a:xfrm>
            <a:off x="7459571" y="1469045"/>
            <a:ext cx="561986" cy="3571518"/>
            <a:chOff x="5080416" y="1888973"/>
            <a:chExt cx="965582" cy="3571518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70D9E46-8765-40EF-A81B-208A27E3CBF3}"/>
                </a:ext>
              </a:extLst>
            </p:cNvPr>
            <p:cNvCxnSpPr/>
            <p:nvPr/>
          </p:nvCxnSpPr>
          <p:spPr>
            <a:xfrm>
              <a:off x="5080416" y="506365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3694B3-8813-49A3-ACA7-97C0F2F5726A}"/>
                </a:ext>
              </a:extLst>
            </p:cNvPr>
            <p:cNvCxnSpPr/>
            <p:nvPr/>
          </p:nvCxnSpPr>
          <p:spPr>
            <a:xfrm>
              <a:off x="5080416" y="5460491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FA145EA-81E4-44BA-9A69-1062498D6ABE}"/>
                </a:ext>
              </a:extLst>
            </p:cNvPr>
            <p:cNvCxnSpPr/>
            <p:nvPr/>
          </p:nvCxnSpPr>
          <p:spPr>
            <a:xfrm>
              <a:off x="5080416" y="426998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BB6B19E-1377-46FB-BA9E-14BD57C4B8E3}"/>
                </a:ext>
              </a:extLst>
            </p:cNvPr>
            <p:cNvCxnSpPr/>
            <p:nvPr/>
          </p:nvCxnSpPr>
          <p:spPr>
            <a:xfrm>
              <a:off x="5080416" y="4666818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D54BE3F-378D-4CB0-B3F8-ADB370C3E5D7}"/>
                </a:ext>
              </a:extLst>
            </p:cNvPr>
            <p:cNvCxnSpPr/>
            <p:nvPr/>
          </p:nvCxnSpPr>
          <p:spPr>
            <a:xfrm>
              <a:off x="5080416" y="347631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ED2A466-0F41-4FA8-8303-99A1AF47DECB}"/>
                </a:ext>
              </a:extLst>
            </p:cNvPr>
            <p:cNvCxnSpPr/>
            <p:nvPr/>
          </p:nvCxnSpPr>
          <p:spPr>
            <a:xfrm>
              <a:off x="5080416" y="3873148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688C57-3AC6-4AEA-B5B3-87AF13C45A18}"/>
                </a:ext>
              </a:extLst>
            </p:cNvPr>
            <p:cNvCxnSpPr/>
            <p:nvPr/>
          </p:nvCxnSpPr>
          <p:spPr>
            <a:xfrm>
              <a:off x="5080416" y="268264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9F9F67E-7088-4903-8151-22B1F2962080}"/>
                </a:ext>
              </a:extLst>
            </p:cNvPr>
            <p:cNvCxnSpPr/>
            <p:nvPr/>
          </p:nvCxnSpPr>
          <p:spPr>
            <a:xfrm>
              <a:off x="5080416" y="3079478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0C92C1D-83E0-40AC-8786-6B7C804B50A2}"/>
                </a:ext>
              </a:extLst>
            </p:cNvPr>
            <p:cNvCxnSpPr/>
            <p:nvPr/>
          </p:nvCxnSpPr>
          <p:spPr>
            <a:xfrm>
              <a:off x="5080416" y="188897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A2C421E-4A47-42EE-B1B8-B2FFA089D0DD}"/>
                </a:ext>
              </a:extLst>
            </p:cNvPr>
            <p:cNvCxnSpPr/>
            <p:nvPr/>
          </p:nvCxnSpPr>
          <p:spPr>
            <a:xfrm>
              <a:off x="5080416" y="2285808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7045344" y="5430470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7159496" y="5545205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7274352" y="5672833"/>
            <a:ext cx="1105227" cy="569862"/>
          </a:xfrm>
          <a:prstGeom prst="cube">
            <a:avLst>
              <a:gd name="adj" fmla="val 22482"/>
            </a:avLst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39BAC340-C598-4A60-B0D8-CFCC9C9EC497}"/>
              </a:ext>
            </a:extLst>
          </p:cNvPr>
          <p:cNvSpPr/>
          <p:nvPr/>
        </p:nvSpPr>
        <p:spPr>
          <a:xfrm flipH="1">
            <a:off x="7166243" y="5542203"/>
            <a:ext cx="1212632" cy="250033"/>
          </a:xfrm>
          <a:prstGeom prst="parallelogram">
            <a:avLst>
              <a:gd name="adj" fmla="val 91849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64B4992-6A5B-4C35-B1C4-8AE9A7FCFE3E}"/>
              </a:ext>
            </a:extLst>
          </p:cNvPr>
          <p:cNvSpPr/>
          <p:nvPr/>
        </p:nvSpPr>
        <p:spPr>
          <a:xfrm>
            <a:off x="7579191" y="5664014"/>
            <a:ext cx="410547" cy="8397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C1B81B-ABDB-4A54-A174-2BD6E8DE5AA7}"/>
              </a:ext>
            </a:extLst>
          </p:cNvPr>
          <p:cNvGrpSpPr/>
          <p:nvPr/>
        </p:nvGrpSpPr>
        <p:grpSpPr>
          <a:xfrm>
            <a:off x="4335586" y="184520"/>
            <a:ext cx="1422900" cy="6034874"/>
            <a:chOff x="5001028" y="624012"/>
            <a:chExt cx="1422900" cy="6034874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E50397B-77A9-478C-ACF3-9D564463E385}"/>
                </a:ext>
              </a:extLst>
            </p:cNvPr>
            <p:cNvSpPr/>
            <p:nvPr/>
          </p:nvSpPr>
          <p:spPr>
            <a:xfrm>
              <a:off x="5001028" y="624012"/>
              <a:ext cx="965580" cy="1186358"/>
            </a:xfrm>
            <a:prstGeom prst="roundRect">
              <a:avLst>
                <a:gd name="adj" fmla="val 46623"/>
              </a:avLst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60B75071-6561-4087-8374-596D3E766ECF}"/>
                </a:ext>
              </a:extLst>
            </p:cNvPr>
            <p:cNvSpPr/>
            <p:nvPr/>
          </p:nvSpPr>
          <p:spPr>
            <a:xfrm flipH="1">
              <a:off x="5001028" y="1073020"/>
              <a:ext cx="316968" cy="5196608"/>
            </a:xfrm>
            <a:prstGeom prst="cube">
              <a:avLst/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CF1ED5B-6816-489D-87CC-150E69DAA699}"/>
                </a:ext>
              </a:extLst>
            </p:cNvPr>
            <p:cNvSpPr/>
            <p:nvPr/>
          </p:nvSpPr>
          <p:spPr>
            <a:xfrm>
              <a:off x="5073729" y="624012"/>
              <a:ext cx="965580" cy="5607698"/>
            </a:xfrm>
            <a:prstGeom prst="roundRect">
              <a:avLst>
                <a:gd name="adj" fmla="val 46623"/>
              </a:avLst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802D82-DECE-439D-8FE6-F3F9029661A0}"/>
                </a:ext>
              </a:extLst>
            </p:cNvPr>
            <p:cNvSpPr/>
            <p:nvPr/>
          </p:nvSpPr>
          <p:spPr>
            <a:xfrm>
              <a:off x="5502449" y="960420"/>
              <a:ext cx="154941" cy="527242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ADE367DB-67CB-42C9-8198-129E56FACA35}"/>
                </a:ext>
              </a:extLst>
            </p:cNvPr>
            <p:cNvSpPr/>
            <p:nvPr/>
          </p:nvSpPr>
          <p:spPr>
            <a:xfrm flipH="1">
              <a:off x="5089693" y="5846661"/>
              <a:ext cx="1105227" cy="569862"/>
            </a:xfrm>
            <a:prstGeom prst="cube">
              <a:avLst>
                <a:gd name="adj" fmla="val 22482"/>
              </a:avLst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03F8450-BBFD-428F-9EBD-B0CE98BB9462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5578248" y="1000121"/>
              <a:ext cx="7044" cy="4846540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CE777A03-445F-4F95-B01D-4067B477E8B7}"/>
                </a:ext>
              </a:extLst>
            </p:cNvPr>
            <p:cNvSpPr/>
            <p:nvPr/>
          </p:nvSpPr>
          <p:spPr>
            <a:xfrm flipH="1">
              <a:off x="5203845" y="5961396"/>
              <a:ext cx="1105227" cy="569862"/>
            </a:xfrm>
            <a:prstGeom prst="cube">
              <a:avLst>
                <a:gd name="adj" fmla="val 22482"/>
              </a:avLst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1D535B6F-993C-4374-BEEF-8277F83ABF67}"/>
                </a:ext>
              </a:extLst>
            </p:cNvPr>
            <p:cNvSpPr/>
            <p:nvPr/>
          </p:nvSpPr>
          <p:spPr>
            <a:xfrm flipH="1">
              <a:off x="5318701" y="6089024"/>
              <a:ext cx="1105227" cy="569862"/>
            </a:xfrm>
            <a:prstGeom prst="cube">
              <a:avLst>
                <a:gd name="adj" fmla="val 22482"/>
              </a:avLst>
            </a:prstGeom>
            <a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1D48F0A2-6033-4DB5-9145-90BED6A8C83E}"/>
                </a:ext>
              </a:extLst>
            </p:cNvPr>
            <p:cNvSpPr/>
            <p:nvPr/>
          </p:nvSpPr>
          <p:spPr>
            <a:xfrm flipH="1">
              <a:off x="5203843" y="5961395"/>
              <a:ext cx="1220083" cy="250033"/>
            </a:xfrm>
            <a:prstGeom prst="parallelogram">
              <a:avLst>
                <a:gd name="adj" fmla="val 95580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98F451F-F8C4-43CA-B64B-1DF877B30337}"/>
                </a:ext>
              </a:extLst>
            </p:cNvPr>
            <p:cNvSpPr/>
            <p:nvPr/>
          </p:nvSpPr>
          <p:spPr>
            <a:xfrm>
              <a:off x="5635659" y="6055908"/>
              <a:ext cx="410547" cy="8397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23D4872-30A4-48C9-9197-2FDF332B11D2}"/>
                </a:ext>
              </a:extLst>
            </p:cNvPr>
            <p:cNvGrpSpPr/>
            <p:nvPr/>
          </p:nvGrpSpPr>
          <p:grpSpPr>
            <a:xfrm>
              <a:off x="5673460" y="1865823"/>
              <a:ext cx="372537" cy="3571518"/>
              <a:chOff x="5080416" y="1888973"/>
              <a:chExt cx="965582" cy="357151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ED76753-52A8-4E6A-8AA9-8F0C96E3A9C3}"/>
                  </a:ext>
                </a:extLst>
              </p:cNvPr>
              <p:cNvCxnSpPr/>
              <p:nvPr/>
            </p:nvCxnSpPr>
            <p:spPr>
              <a:xfrm>
                <a:off x="5080416" y="506365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803015E-F384-4962-B8E1-F6E6807659FD}"/>
                  </a:ext>
                </a:extLst>
              </p:cNvPr>
              <p:cNvCxnSpPr/>
              <p:nvPr/>
            </p:nvCxnSpPr>
            <p:spPr>
              <a:xfrm>
                <a:off x="5080416" y="5460491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588FE11-5F00-4E74-8D0A-F6E47B37CE90}"/>
                  </a:ext>
                </a:extLst>
              </p:cNvPr>
              <p:cNvCxnSpPr/>
              <p:nvPr/>
            </p:nvCxnSpPr>
            <p:spPr>
              <a:xfrm>
                <a:off x="5080416" y="426998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1F8004A-CE5D-4B8F-98E0-4154B78C27C3}"/>
                  </a:ext>
                </a:extLst>
              </p:cNvPr>
              <p:cNvCxnSpPr/>
              <p:nvPr/>
            </p:nvCxnSpPr>
            <p:spPr>
              <a:xfrm>
                <a:off x="5080416" y="4666818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DA10154-301E-48D5-AA7E-7E904477FB02}"/>
                  </a:ext>
                </a:extLst>
              </p:cNvPr>
              <p:cNvCxnSpPr/>
              <p:nvPr/>
            </p:nvCxnSpPr>
            <p:spPr>
              <a:xfrm>
                <a:off x="5080416" y="347631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695FC61-7C28-4554-8DCC-0AC630D48ED3}"/>
                  </a:ext>
                </a:extLst>
              </p:cNvPr>
              <p:cNvCxnSpPr/>
              <p:nvPr/>
            </p:nvCxnSpPr>
            <p:spPr>
              <a:xfrm>
                <a:off x="5080416" y="3873148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19153F-51E4-419E-9CB6-FB5D7F91FDC9}"/>
                  </a:ext>
                </a:extLst>
              </p:cNvPr>
              <p:cNvCxnSpPr/>
              <p:nvPr/>
            </p:nvCxnSpPr>
            <p:spPr>
              <a:xfrm>
                <a:off x="5080416" y="268264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BDF4966-3FD2-4B57-B137-3534F61DE09E}"/>
                  </a:ext>
                </a:extLst>
              </p:cNvPr>
              <p:cNvCxnSpPr/>
              <p:nvPr/>
            </p:nvCxnSpPr>
            <p:spPr>
              <a:xfrm>
                <a:off x="5080416" y="3079478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17BD6AC-C7B2-455C-AC3E-2A3CF1D398F6}"/>
                  </a:ext>
                </a:extLst>
              </p:cNvPr>
              <p:cNvCxnSpPr/>
              <p:nvPr/>
            </p:nvCxnSpPr>
            <p:spPr>
              <a:xfrm>
                <a:off x="5080416" y="188897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5D44609-8EF8-42D2-9C8A-A1386559F2BC}"/>
                  </a:ext>
                </a:extLst>
              </p:cNvPr>
              <p:cNvCxnSpPr/>
              <p:nvPr/>
            </p:nvCxnSpPr>
            <p:spPr>
              <a:xfrm>
                <a:off x="5080416" y="2285808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6CC7CE-9EF3-4220-855D-B9CD2D09958E}"/>
                </a:ext>
              </a:extLst>
            </p:cNvPr>
            <p:cNvSpPr txBox="1"/>
            <p:nvPr/>
          </p:nvSpPr>
          <p:spPr>
            <a:xfrm>
              <a:off x="5671185" y="5111154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10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C4BE04E-1541-4B88-A58D-C4C36CABB4CE}"/>
                </a:ext>
              </a:extLst>
            </p:cNvPr>
            <p:cNvSpPr txBox="1"/>
            <p:nvPr/>
          </p:nvSpPr>
          <p:spPr>
            <a:xfrm>
              <a:off x="5671185" y="4711889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20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96B0768-6ECC-40CB-9E71-973F7F4EAC17}"/>
                </a:ext>
              </a:extLst>
            </p:cNvPr>
            <p:cNvSpPr txBox="1"/>
            <p:nvPr/>
          </p:nvSpPr>
          <p:spPr>
            <a:xfrm>
              <a:off x="5671185" y="4312624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30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C83F54F-E313-4C26-9206-5CDE62A6ED14}"/>
                </a:ext>
              </a:extLst>
            </p:cNvPr>
            <p:cNvSpPr txBox="1"/>
            <p:nvPr/>
          </p:nvSpPr>
          <p:spPr>
            <a:xfrm>
              <a:off x="5630337" y="3913359"/>
              <a:ext cx="508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40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86F9AC8-8D56-4B2A-859C-453ECFF44011}"/>
                </a:ext>
              </a:extLst>
            </p:cNvPr>
            <p:cNvSpPr txBox="1"/>
            <p:nvPr/>
          </p:nvSpPr>
          <p:spPr>
            <a:xfrm>
              <a:off x="5671185" y="3514094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50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D8B962-7F5B-45E0-B924-B36E453B56F4}"/>
                </a:ext>
              </a:extLst>
            </p:cNvPr>
            <p:cNvSpPr txBox="1"/>
            <p:nvPr/>
          </p:nvSpPr>
          <p:spPr>
            <a:xfrm>
              <a:off x="5664109" y="3114829"/>
              <a:ext cx="440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60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2DA9C5A-EBA7-4281-A38D-20C14EBB3824}"/>
                </a:ext>
              </a:extLst>
            </p:cNvPr>
            <p:cNvSpPr txBox="1"/>
            <p:nvPr/>
          </p:nvSpPr>
          <p:spPr>
            <a:xfrm>
              <a:off x="5671185" y="2715564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70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CD64A72-8E3B-4C60-B364-1E559D247B57}"/>
                </a:ext>
              </a:extLst>
            </p:cNvPr>
            <p:cNvSpPr txBox="1"/>
            <p:nvPr/>
          </p:nvSpPr>
          <p:spPr>
            <a:xfrm>
              <a:off x="5649935" y="2316299"/>
              <a:ext cx="469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80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67D41ED-F600-443E-A16E-BA08A2FDA8A8}"/>
                </a:ext>
              </a:extLst>
            </p:cNvPr>
            <p:cNvSpPr txBox="1"/>
            <p:nvPr/>
          </p:nvSpPr>
          <p:spPr>
            <a:xfrm>
              <a:off x="5643016" y="1917034"/>
              <a:ext cx="482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90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CAF5888-082E-4DE9-9F1D-C3E51DE9AA97}"/>
                </a:ext>
              </a:extLst>
            </p:cNvPr>
            <p:cNvSpPr txBox="1"/>
            <p:nvPr/>
          </p:nvSpPr>
          <p:spPr>
            <a:xfrm>
              <a:off x="5580283" y="1534151"/>
              <a:ext cx="58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100</a:t>
              </a:r>
            </a:p>
          </p:txBody>
        </p:sp>
      </p:grpSp>
      <p:grpSp>
        <p:nvGrpSpPr>
          <p:cNvPr id="38" name="Purple bell Group 37">
            <a:extLst>
              <a:ext uri="{FF2B5EF4-FFF2-40B4-BE49-F238E27FC236}">
                <a16:creationId xmlns:a16="http://schemas.microsoft.com/office/drawing/2014/main" id="{CF0AD20D-FC03-4642-BD93-89386B8A75AD}"/>
              </a:ext>
            </a:extLst>
          </p:cNvPr>
          <p:cNvGrpSpPr/>
          <p:nvPr/>
        </p:nvGrpSpPr>
        <p:grpSpPr>
          <a:xfrm>
            <a:off x="4398044" y="287999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463F181-2C6C-4644-B37D-D607D294D68D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15DC99F-06B4-4970-8407-28C3C41094F2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8DD841D-B12B-42E2-BD98-45F78EA05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12" name="Circle: Hollow 11">
                <a:extLst>
                  <a:ext uri="{FF2B5EF4-FFF2-40B4-BE49-F238E27FC236}">
                    <a16:creationId xmlns:a16="http://schemas.microsoft.com/office/drawing/2014/main" id="{FB651F07-250D-4642-8D3C-352A54C7AC49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" name="Purple puck Rectangle: Rounded Corners 16">
            <a:extLst>
              <a:ext uri="{FF2B5EF4-FFF2-40B4-BE49-F238E27FC236}">
                <a16:creationId xmlns:a16="http://schemas.microsoft.com/office/drawing/2014/main" id="{4F8E77F4-6131-4D67-9D14-0E4DE4574EAB}"/>
              </a:ext>
            </a:extLst>
          </p:cNvPr>
          <p:cNvSpPr/>
          <p:nvPr/>
        </p:nvSpPr>
        <p:spPr>
          <a:xfrm>
            <a:off x="4804950" y="5103847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urple Cylinder 20">
            <a:extLst>
              <a:ext uri="{FF2B5EF4-FFF2-40B4-BE49-F238E27FC236}">
                <a16:creationId xmlns:a16="http://schemas.microsoft.com/office/drawing/2014/main" id="{E39508C7-3773-4C08-B4DA-B7E3FDC804D6}"/>
              </a:ext>
            </a:extLst>
          </p:cNvPr>
          <p:cNvSpPr/>
          <p:nvPr/>
        </p:nvSpPr>
        <p:spPr>
          <a:xfrm>
            <a:off x="5057059" y="5366448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5B3EB-3701-4348-A371-63BF0919CBA2}"/>
              </a:ext>
            </a:extLst>
          </p:cNvPr>
          <p:cNvSpPr txBox="1"/>
          <p:nvPr/>
        </p:nvSpPr>
        <p:spPr>
          <a:xfrm>
            <a:off x="4450443" y="940931"/>
            <a:ext cx="298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kshire Swash" panose="02000505000000020003" pitchFamily="2" charset="0"/>
              </a:rPr>
              <a:t>TEST </a:t>
            </a:r>
          </a:p>
          <a:p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kshire Swash" panose="02000505000000020003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kshire Swash" panose="02000505000000020003" pitchFamily="2" charset="0"/>
              </a:rPr>
              <a:t>YOUR </a:t>
            </a:r>
          </a:p>
          <a:p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kshire Swash" panose="02000505000000020003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kshire Swash" panose="02000505000000020003" pitchFamily="2" charset="0"/>
              </a:rPr>
              <a:t>STRENGTH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77424B7-ED75-499D-9B16-27A811203B15}"/>
              </a:ext>
            </a:extLst>
          </p:cNvPr>
          <p:cNvSpPr/>
          <p:nvPr/>
        </p:nvSpPr>
        <p:spPr>
          <a:xfrm>
            <a:off x="7458230" y="524590"/>
            <a:ext cx="158793" cy="489747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19424AC-EFC5-4DA0-A1B1-A5077BF6D468}"/>
              </a:ext>
            </a:extLst>
          </p:cNvPr>
          <p:cNvCxnSpPr>
            <a:cxnSpLocks/>
          </p:cNvCxnSpPr>
          <p:nvPr/>
        </p:nvCxnSpPr>
        <p:spPr>
          <a:xfrm flipH="1" flipV="1">
            <a:off x="7527760" y="543576"/>
            <a:ext cx="38866" cy="4886574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7024901" y="322711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80917" y="6266050"/>
            <a:ext cx="765983" cy="449572"/>
          </a:xfrm>
          <a:prstGeom prst="rect">
            <a:avLst/>
          </a:prstGeom>
        </p:spPr>
      </p:pic>
      <p:grpSp>
        <p:nvGrpSpPr>
          <p:cNvPr id="499" name="purple body Group 250">
            <a:extLst>
              <a:ext uri="{FF2B5EF4-FFF2-40B4-BE49-F238E27FC236}">
                <a16:creationId xmlns:a16="http://schemas.microsoft.com/office/drawing/2014/main" id="{2A207EA2-5819-493D-9A6F-15BBB048F59A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3034535" y="3093041"/>
            <a:ext cx="1176759" cy="3536887"/>
            <a:chOff x="10862643" y="1959765"/>
            <a:chExt cx="1036512" cy="311530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0" name="Isosceles Triangle 499">
              <a:extLst>
                <a:ext uri="{FF2B5EF4-FFF2-40B4-BE49-F238E27FC236}">
                  <a16:creationId xmlns:a16="http://schemas.microsoft.com/office/drawing/2014/main" id="{0DCF0AF8-A079-42F7-9FDB-E70D8E201C68}"/>
                </a:ext>
              </a:extLst>
            </p:cNvPr>
            <p:cNvSpPr/>
            <p:nvPr/>
          </p:nvSpPr>
          <p:spPr>
            <a:xfrm>
              <a:off x="11148624" y="2283088"/>
              <a:ext cx="131913" cy="120063"/>
            </a:xfrm>
            <a:prstGeom prst="triangle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700C08FF-3200-440A-A057-3DD11E5D2DD7}"/>
                </a:ext>
              </a:extLst>
            </p:cNvPr>
            <p:cNvGrpSpPr/>
            <p:nvPr/>
          </p:nvGrpSpPr>
          <p:grpSpPr>
            <a:xfrm>
              <a:off x="10862643" y="1959765"/>
              <a:ext cx="1036512" cy="3115306"/>
              <a:chOff x="4253021" y="2861753"/>
              <a:chExt cx="1036512" cy="311530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5EC1DF47-1B7D-42B9-912B-E49AF3CA33AA}"/>
                  </a:ext>
                </a:extLst>
              </p:cNvPr>
              <p:cNvGrpSpPr/>
              <p:nvPr/>
            </p:nvGrpSpPr>
            <p:grpSpPr>
              <a:xfrm>
                <a:off x="4253021" y="2861753"/>
                <a:ext cx="1036512" cy="3049969"/>
                <a:chOff x="4253021" y="2861753"/>
                <a:chExt cx="1036512" cy="3049969"/>
              </a:xfrm>
            </p:grpSpPr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D80A6744-088E-4C0A-A247-BCD17F96AAC6}"/>
                    </a:ext>
                  </a:extLst>
                </p:cNvPr>
                <p:cNvGrpSpPr/>
                <p:nvPr/>
              </p:nvGrpSpPr>
              <p:grpSpPr>
                <a:xfrm rot="604214">
                  <a:off x="4588474" y="4403881"/>
                  <a:ext cx="701059" cy="1379698"/>
                  <a:chOff x="10813736" y="4508061"/>
                  <a:chExt cx="701059" cy="1379698"/>
                </a:xfrm>
              </p:grpSpPr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2D04B186-B775-4B35-9F89-0C85870BE4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7930377" flipH="1">
                    <a:off x="10786540" y="4535257"/>
                    <a:ext cx="755451" cy="701059"/>
                  </a:xfrm>
                  <a:custGeom>
                    <a:avLst/>
                    <a:gdLst>
                      <a:gd name="connsiteX0" fmla="*/ 170379 w 698077"/>
                      <a:gd name="connsiteY0" fmla="*/ 0 h 653906"/>
                      <a:gd name="connsiteX1" fmla="*/ 236699 w 698077"/>
                      <a:gd name="connsiteY1" fmla="*/ 10749 h 653906"/>
                      <a:gd name="connsiteX2" fmla="*/ 247696 w 698077"/>
                      <a:gd name="connsiteY2" fmla="*/ 16702 h 653906"/>
                      <a:gd name="connsiteX3" fmla="*/ 253137 w 698077"/>
                      <a:gd name="connsiteY3" fmla="*/ 10964 h 653906"/>
                      <a:gd name="connsiteX4" fmla="*/ 269887 w 698077"/>
                      <a:gd name="connsiteY4" fmla="*/ 28713 h 653906"/>
                      <a:gd name="connsiteX5" fmla="*/ 290856 w 698077"/>
                      <a:gd name="connsiteY5" fmla="*/ 40062 h 653906"/>
                      <a:gd name="connsiteX6" fmla="*/ 327369 w 698077"/>
                      <a:gd name="connsiteY6" fmla="*/ 83540 h 653906"/>
                      <a:gd name="connsiteX7" fmla="*/ 329454 w 698077"/>
                      <a:gd name="connsiteY7" fmla="*/ 91832 h 653906"/>
                      <a:gd name="connsiteX8" fmla="*/ 698077 w 698077"/>
                      <a:gd name="connsiteY8" fmla="*/ 482432 h 653906"/>
                      <a:gd name="connsiteX9" fmla="*/ 535477 w 698077"/>
                      <a:gd name="connsiteY9" fmla="*/ 653906 h 653906"/>
                      <a:gd name="connsiteX10" fmla="*/ 41053 w 698077"/>
                      <a:gd name="connsiteY10" fmla="*/ 234622 h 653906"/>
                      <a:gd name="connsiteX11" fmla="*/ 46246 w 698077"/>
                      <a:gd name="connsiteY11" fmla="*/ 229146 h 653906"/>
                      <a:gd name="connsiteX12" fmla="*/ 13389 w 698077"/>
                      <a:gd name="connsiteY12" fmla="*/ 190022 h 653906"/>
                      <a:gd name="connsiteX13" fmla="*/ 0 w 698077"/>
                      <a:gd name="connsiteY13" fmla="*/ 136781 h 653906"/>
                      <a:gd name="connsiteX14" fmla="*/ 170379 w 698077"/>
                      <a:gd name="connsiteY14" fmla="*/ 0 h 653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98077" h="653906">
                        <a:moveTo>
                          <a:pt x="170379" y="0"/>
                        </a:moveTo>
                        <a:cubicBezTo>
                          <a:pt x="193904" y="0"/>
                          <a:pt x="216315" y="3828"/>
                          <a:pt x="236699" y="10749"/>
                        </a:cubicBezTo>
                        <a:lnTo>
                          <a:pt x="247696" y="16702"/>
                        </a:lnTo>
                        <a:lnTo>
                          <a:pt x="253137" y="10964"/>
                        </a:lnTo>
                        <a:lnTo>
                          <a:pt x="269887" y="28713"/>
                        </a:lnTo>
                        <a:lnTo>
                          <a:pt x="290856" y="40062"/>
                        </a:lnTo>
                        <a:cubicBezTo>
                          <a:pt x="306272" y="52439"/>
                          <a:pt x="318747" y="67176"/>
                          <a:pt x="327369" y="83540"/>
                        </a:cubicBezTo>
                        <a:lnTo>
                          <a:pt x="329454" y="91832"/>
                        </a:lnTo>
                        <a:lnTo>
                          <a:pt x="698077" y="482432"/>
                        </a:lnTo>
                        <a:lnTo>
                          <a:pt x="535477" y="653906"/>
                        </a:lnTo>
                        <a:lnTo>
                          <a:pt x="41053" y="234622"/>
                        </a:lnTo>
                        <a:lnTo>
                          <a:pt x="46246" y="229146"/>
                        </a:lnTo>
                        <a:lnTo>
                          <a:pt x="13389" y="190022"/>
                        </a:lnTo>
                        <a:cubicBezTo>
                          <a:pt x="4768" y="173658"/>
                          <a:pt x="0" y="155667"/>
                          <a:pt x="0" y="136781"/>
                        </a:cubicBezTo>
                        <a:cubicBezTo>
                          <a:pt x="0" y="61239"/>
                          <a:pt x="76281" y="0"/>
                          <a:pt x="170379" y="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Rectangle: Rounded Corners 517">
                    <a:extLst>
                      <a:ext uri="{FF2B5EF4-FFF2-40B4-BE49-F238E27FC236}">
                        <a16:creationId xmlns:a16="http://schemas.microsoft.com/office/drawing/2014/main" id="{BE67CC79-72F7-49D4-A9A7-541E234E6D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53947" flipH="1">
                    <a:off x="11175119" y="5750784"/>
                    <a:ext cx="319015" cy="12694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Trapezoid 518">
                    <a:extLst>
                      <a:ext uri="{FF2B5EF4-FFF2-40B4-BE49-F238E27FC236}">
                        <a16:creationId xmlns:a16="http://schemas.microsoft.com/office/drawing/2014/main" id="{327E122C-DA56-47B3-A6E8-486B960C20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212073" flipH="1" flipV="1">
                    <a:off x="11213549" y="5193815"/>
                    <a:ext cx="289284" cy="693944"/>
                  </a:xfrm>
                  <a:prstGeom prst="trapezoid">
                    <a:avLst/>
                  </a:pr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Oval 519">
                    <a:extLst>
                      <a:ext uri="{FF2B5EF4-FFF2-40B4-BE49-F238E27FC236}">
                        <a16:creationId xmlns:a16="http://schemas.microsoft.com/office/drawing/2014/main" id="{DBE183CF-8613-430A-AC17-6207D9D1BB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11080364" y="5124964"/>
                    <a:ext cx="320805" cy="255146"/>
                  </a:xfrm>
                  <a:prstGeom prst="ellipse">
                    <a:avLst/>
                  </a:pr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6" name="Rectangle: Rounded Corners 505">
                  <a:extLst>
                    <a:ext uri="{FF2B5EF4-FFF2-40B4-BE49-F238E27FC236}">
                      <a16:creationId xmlns:a16="http://schemas.microsoft.com/office/drawing/2014/main" id="{45C31ACF-7506-4B4C-935D-94C57216FF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1479342" flipH="1">
                  <a:off x="4756532" y="3469544"/>
                  <a:ext cx="211069" cy="262981"/>
                </a:xfrm>
                <a:prstGeom prst="roundRect">
                  <a:avLst/>
                </a:prstGeom>
                <a:solidFill>
                  <a:srgbClr val="FFDF0D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Oval 506">
                  <a:extLst>
                    <a:ext uri="{FF2B5EF4-FFF2-40B4-BE49-F238E27FC236}">
                      <a16:creationId xmlns:a16="http://schemas.microsoft.com/office/drawing/2014/main" id="{3D6FC5A7-C0C8-41CA-94DD-066A602EEC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30414" y="4321973"/>
                  <a:ext cx="591136" cy="48695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Rectangle: Rounded Corners 507">
                  <a:extLst>
                    <a:ext uri="{FF2B5EF4-FFF2-40B4-BE49-F238E27FC236}">
                      <a16:creationId xmlns:a16="http://schemas.microsoft.com/office/drawing/2014/main" id="{D854CC0D-5945-4B7F-BE10-8B43C64702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06272" y="3582433"/>
                  <a:ext cx="610348" cy="831412"/>
                </a:xfrm>
                <a:prstGeom prst="roundRect">
                  <a:avLst>
                    <a:gd name="adj" fmla="val 33590"/>
                  </a:avLst>
                </a:prstGeom>
                <a:solidFill>
                  <a:srgbClr val="7030A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09" name="Group 508">
                  <a:extLst>
                    <a:ext uri="{FF2B5EF4-FFF2-40B4-BE49-F238E27FC236}">
                      <a16:creationId xmlns:a16="http://schemas.microsoft.com/office/drawing/2014/main" id="{90D83B1F-0DE0-4F1B-A538-B0FD4D74A19E}"/>
                    </a:ext>
                  </a:extLst>
                </p:cNvPr>
                <p:cNvGrpSpPr/>
                <p:nvPr/>
              </p:nvGrpSpPr>
              <p:grpSpPr>
                <a:xfrm rot="604214">
                  <a:off x="4253021" y="4520896"/>
                  <a:ext cx="755451" cy="1390826"/>
                  <a:chOff x="10678518" y="4546041"/>
                  <a:chExt cx="755451" cy="1390826"/>
                </a:xfrm>
              </p:grpSpPr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93D13A43-303F-4A0F-97CE-AA682D0553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9565940" flipH="1">
                    <a:off x="10678518" y="4546041"/>
                    <a:ext cx="755451" cy="701059"/>
                  </a:xfrm>
                  <a:custGeom>
                    <a:avLst/>
                    <a:gdLst>
                      <a:gd name="connsiteX0" fmla="*/ 170379 w 698077"/>
                      <a:gd name="connsiteY0" fmla="*/ 0 h 653906"/>
                      <a:gd name="connsiteX1" fmla="*/ 236699 w 698077"/>
                      <a:gd name="connsiteY1" fmla="*/ 10749 h 653906"/>
                      <a:gd name="connsiteX2" fmla="*/ 247696 w 698077"/>
                      <a:gd name="connsiteY2" fmla="*/ 16702 h 653906"/>
                      <a:gd name="connsiteX3" fmla="*/ 253137 w 698077"/>
                      <a:gd name="connsiteY3" fmla="*/ 10964 h 653906"/>
                      <a:gd name="connsiteX4" fmla="*/ 269887 w 698077"/>
                      <a:gd name="connsiteY4" fmla="*/ 28713 h 653906"/>
                      <a:gd name="connsiteX5" fmla="*/ 290856 w 698077"/>
                      <a:gd name="connsiteY5" fmla="*/ 40062 h 653906"/>
                      <a:gd name="connsiteX6" fmla="*/ 327369 w 698077"/>
                      <a:gd name="connsiteY6" fmla="*/ 83540 h 653906"/>
                      <a:gd name="connsiteX7" fmla="*/ 329454 w 698077"/>
                      <a:gd name="connsiteY7" fmla="*/ 91832 h 653906"/>
                      <a:gd name="connsiteX8" fmla="*/ 698077 w 698077"/>
                      <a:gd name="connsiteY8" fmla="*/ 482432 h 653906"/>
                      <a:gd name="connsiteX9" fmla="*/ 535477 w 698077"/>
                      <a:gd name="connsiteY9" fmla="*/ 653906 h 653906"/>
                      <a:gd name="connsiteX10" fmla="*/ 41053 w 698077"/>
                      <a:gd name="connsiteY10" fmla="*/ 234622 h 653906"/>
                      <a:gd name="connsiteX11" fmla="*/ 46246 w 698077"/>
                      <a:gd name="connsiteY11" fmla="*/ 229146 h 653906"/>
                      <a:gd name="connsiteX12" fmla="*/ 13389 w 698077"/>
                      <a:gd name="connsiteY12" fmla="*/ 190022 h 653906"/>
                      <a:gd name="connsiteX13" fmla="*/ 0 w 698077"/>
                      <a:gd name="connsiteY13" fmla="*/ 136781 h 653906"/>
                      <a:gd name="connsiteX14" fmla="*/ 170379 w 698077"/>
                      <a:gd name="connsiteY14" fmla="*/ 0 h 653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98077" h="653906">
                        <a:moveTo>
                          <a:pt x="170379" y="0"/>
                        </a:moveTo>
                        <a:cubicBezTo>
                          <a:pt x="193904" y="0"/>
                          <a:pt x="216315" y="3828"/>
                          <a:pt x="236699" y="10749"/>
                        </a:cubicBezTo>
                        <a:lnTo>
                          <a:pt x="247696" y="16702"/>
                        </a:lnTo>
                        <a:lnTo>
                          <a:pt x="253137" y="10964"/>
                        </a:lnTo>
                        <a:lnTo>
                          <a:pt x="269887" y="28713"/>
                        </a:lnTo>
                        <a:lnTo>
                          <a:pt x="290856" y="40062"/>
                        </a:lnTo>
                        <a:cubicBezTo>
                          <a:pt x="306272" y="52439"/>
                          <a:pt x="318747" y="67176"/>
                          <a:pt x="327369" y="83540"/>
                        </a:cubicBezTo>
                        <a:lnTo>
                          <a:pt x="329454" y="91832"/>
                        </a:lnTo>
                        <a:lnTo>
                          <a:pt x="698077" y="482432"/>
                        </a:lnTo>
                        <a:lnTo>
                          <a:pt x="535477" y="653906"/>
                        </a:lnTo>
                        <a:lnTo>
                          <a:pt x="41053" y="234622"/>
                        </a:lnTo>
                        <a:lnTo>
                          <a:pt x="46246" y="229146"/>
                        </a:lnTo>
                        <a:lnTo>
                          <a:pt x="13389" y="190022"/>
                        </a:lnTo>
                        <a:cubicBezTo>
                          <a:pt x="4768" y="173658"/>
                          <a:pt x="0" y="155667"/>
                          <a:pt x="0" y="136781"/>
                        </a:cubicBezTo>
                        <a:cubicBezTo>
                          <a:pt x="0" y="61239"/>
                          <a:pt x="76281" y="0"/>
                          <a:pt x="170379" y="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Rectangle: Rounded Corners 513">
                    <a:extLst>
                      <a:ext uri="{FF2B5EF4-FFF2-40B4-BE49-F238E27FC236}">
                        <a16:creationId xmlns:a16="http://schemas.microsoft.com/office/drawing/2014/main" id="{B54A0D40-D2D2-474E-9E16-876C7FAC1E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53947" flipH="1">
                    <a:off x="10846910" y="5802666"/>
                    <a:ext cx="319014" cy="126941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Trapezoid 514">
                    <a:extLst>
                      <a:ext uri="{FF2B5EF4-FFF2-40B4-BE49-F238E27FC236}">
                        <a16:creationId xmlns:a16="http://schemas.microsoft.com/office/drawing/2014/main" id="{CE03E865-DA31-4FF9-998D-977A870686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212073" flipH="1" flipV="1">
                    <a:off x="10922612" y="5242923"/>
                    <a:ext cx="289284" cy="693944"/>
                  </a:xfrm>
                  <a:prstGeom prst="trapezoid">
                    <a:avLst/>
                  </a:pr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Oval 515">
                    <a:extLst>
                      <a:ext uri="{FF2B5EF4-FFF2-40B4-BE49-F238E27FC236}">
                        <a16:creationId xmlns:a16="http://schemas.microsoft.com/office/drawing/2014/main" id="{40E64695-6E89-4D35-8122-A111EC97DA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10797324" y="5150827"/>
                    <a:ext cx="320805" cy="255146"/>
                  </a:xfrm>
                  <a:prstGeom prst="ellipse">
                    <a:avLst/>
                  </a:pr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10" name="Group 509">
                  <a:extLst>
                    <a:ext uri="{FF2B5EF4-FFF2-40B4-BE49-F238E27FC236}">
                      <a16:creationId xmlns:a16="http://schemas.microsoft.com/office/drawing/2014/main" id="{A774A8DB-7A96-424B-8D5F-E2F81967F8FD}"/>
                    </a:ext>
                  </a:extLst>
                </p:cNvPr>
                <p:cNvGrpSpPr/>
                <p:nvPr/>
              </p:nvGrpSpPr>
              <p:grpSpPr>
                <a:xfrm>
                  <a:off x="4532711" y="2861753"/>
                  <a:ext cx="606896" cy="675633"/>
                  <a:chOff x="9066383" y="3271687"/>
                  <a:chExt cx="606896" cy="675633"/>
                </a:xfrm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8D070634-C77A-46D4-B700-62BCA0E275E6}"/>
                      </a:ext>
                    </a:extLst>
                  </p:cNvPr>
                  <p:cNvSpPr/>
                  <p:nvPr/>
                </p:nvSpPr>
                <p:spPr>
                  <a:xfrm rot="21479342">
                    <a:off x="9132577" y="3275097"/>
                    <a:ext cx="401535" cy="605751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0D8E4A2D-5033-4BC4-B840-1087577EA551}"/>
                      </a:ext>
                    </a:extLst>
                  </p:cNvPr>
                  <p:cNvSpPr/>
                  <p:nvPr/>
                </p:nvSpPr>
                <p:spPr>
                  <a:xfrm>
                    <a:off x="9066383" y="3271687"/>
                    <a:ext cx="606896" cy="675633"/>
                  </a:xfrm>
                  <a:custGeom>
                    <a:avLst/>
                    <a:gdLst>
                      <a:gd name="connsiteX0" fmla="*/ 24647 w 475751"/>
                      <a:gd name="connsiteY0" fmla="*/ 60960 h 548640"/>
                      <a:gd name="connsiteX1" fmla="*/ 12455 w 475751"/>
                      <a:gd name="connsiteY1" fmla="*/ 121920 h 548640"/>
                      <a:gd name="connsiteX2" fmla="*/ 263 w 475751"/>
                      <a:gd name="connsiteY2" fmla="*/ 158496 h 548640"/>
                      <a:gd name="connsiteX3" fmla="*/ 24647 w 475751"/>
                      <a:gd name="connsiteY3" fmla="*/ 195072 h 548640"/>
                      <a:gd name="connsiteX4" fmla="*/ 97799 w 475751"/>
                      <a:gd name="connsiteY4" fmla="*/ 231648 h 548640"/>
                      <a:gd name="connsiteX5" fmla="*/ 134375 w 475751"/>
                      <a:gd name="connsiteY5" fmla="*/ 304800 h 548640"/>
                      <a:gd name="connsiteX6" fmla="*/ 158759 w 475751"/>
                      <a:gd name="connsiteY6" fmla="*/ 341376 h 548640"/>
                      <a:gd name="connsiteX7" fmla="*/ 146567 w 475751"/>
                      <a:gd name="connsiteY7" fmla="*/ 463296 h 548640"/>
                      <a:gd name="connsiteX8" fmla="*/ 134375 w 475751"/>
                      <a:gd name="connsiteY8" fmla="*/ 499872 h 548640"/>
                      <a:gd name="connsiteX9" fmla="*/ 207527 w 475751"/>
                      <a:gd name="connsiteY9" fmla="*/ 536448 h 548640"/>
                      <a:gd name="connsiteX10" fmla="*/ 366023 w 475751"/>
                      <a:gd name="connsiteY10" fmla="*/ 548640 h 548640"/>
                      <a:gd name="connsiteX11" fmla="*/ 426983 w 475751"/>
                      <a:gd name="connsiteY11" fmla="*/ 536448 h 548640"/>
                      <a:gd name="connsiteX12" fmla="*/ 439175 w 475751"/>
                      <a:gd name="connsiteY12" fmla="*/ 487680 h 548640"/>
                      <a:gd name="connsiteX13" fmla="*/ 451367 w 475751"/>
                      <a:gd name="connsiteY13" fmla="*/ 451104 h 548640"/>
                      <a:gd name="connsiteX14" fmla="*/ 475751 w 475751"/>
                      <a:gd name="connsiteY14" fmla="*/ 341376 h 548640"/>
                      <a:gd name="connsiteX15" fmla="*/ 463559 w 475751"/>
                      <a:gd name="connsiteY15" fmla="*/ 231648 h 548640"/>
                      <a:gd name="connsiteX16" fmla="*/ 402599 w 475751"/>
                      <a:gd name="connsiteY16" fmla="*/ 121920 h 548640"/>
                      <a:gd name="connsiteX17" fmla="*/ 378215 w 475751"/>
                      <a:gd name="connsiteY17" fmla="*/ 85344 h 548640"/>
                      <a:gd name="connsiteX18" fmla="*/ 256295 w 475751"/>
                      <a:gd name="connsiteY18" fmla="*/ 12192 h 548640"/>
                      <a:gd name="connsiteX19" fmla="*/ 219719 w 475751"/>
                      <a:gd name="connsiteY19" fmla="*/ 0 h 548640"/>
                      <a:gd name="connsiteX20" fmla="*/ 24647 w 475751"/>
                      <a:gd name="connsiteY20" fmla="*/ 60960 h 54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5751" h="548640">
                        <a:moveTo>
                          <a:pt x="24647" y="60960"/>
                        </a:moveTo>
                        <a:cubicBezTo>
                          <a:pt x="-9897" y="81280"/>
                          <a:pt x="17481" y="101816"/>
                          <a:pt x="12455" y="121920"/>
                        </a:cubicBezTo>
                        <a:cubicBezTo>
                          <a:pt x="9338" y="134388"/>
                          <a:pt x="-1850" y="145819"/>
                          <a:pt x="263" y="158496"/>
                        </a:cubicBezTo>
                        <a:cubicBezTo>
                          <a:pt x="2672" y="172950"/>
                          <a:pt x="14286" y="184711"/>
                          <a:pt x="24647" y="195072"/>
                        </a:cubicBezTo>
                        <a:cubicBezTo>
                          <a:pt x="48282" y="218707"/>
                          <a:pt x="68051" y="221732"/>
                          <a:pt x="97799" y="231648"/>
                        </a:cubicBezTo>
                        <a:cubicBezTo>
                          <a:pt x="167680" y="336470"/>
                          <a:pt x="83898" y="203846"/>
                          <a:pt x="134375" y="304800"/>
                        </a:cubicBezTo>
                        <a:cubicBezTo>
                          <a:pt x="140928" y="317906"/>
                          <a:pt x="150631" y="329184"/>
                          <a:pt x="158759" y="341376"/>
                        </a:cubicBezTo>
                        <a:cubicBezTo>
                          <a:pt x="154695" y="382016"/>
                          <a:pt x="152777" y="422928"/>
                          <a:pt x="146567" y="463296"/>
                        </a:cubicBezTo>
                        <a:cubicBezTo>
                          <a:pt x="144613" y="475998"/>
                          <a:pt x="129602" y="487940"/>
                          <a:pt x="134375" y="499872"/>
                        </a:cubicBezTo>
                        <a:cubicBezTo>
                          <a:pt x="140107" y="514202"/>
                          <a:pt x="193480" y="534692"/>
                          <a:pt x="207527" y="536448"/>
                        </a:cubicBezTo>
                        <a:cubicBezTo>
                          <a:pt x="260106" y="543020"/>
                          <a:pt x="313191" y="544576"/>
                          <a:pt x="366023" y="548640"/>
                        </a:cubicBezTo>
                        <a:cubicBezTo>
                          <a:pt x="386343" y="544576"/>
                          <a:pt x="411064" y="549714"/>
                          <a:pt x="426983" y="536448"/>
                        </a:cubicBezTo>
                        <a:cubicBezTo>
                          <a:pt x="439856" y="525721"/>
                          <a:pt x="434572" y="503792"/>
                          <a:pt x="439175" y="487680"/>
                        </a:cubicBezTo>
                        <a:cubicBezTo>
                          <a:pt x="442706" y="475323"/>
                          <a:pt x="447836" y="463461"/>
                          <a:pt x="451367" y="451104"/>
                        </a:cubicBezTo>
                        <a:cubicBezTo>
                          <a:pt x="462846" y="410929"/>
                          <a:pt x="467371" y="383278"/>
                          <a:pt x="475751" y="341376"/>
                        </a:cubicBezTo>
                        <a:cubicBezTo>
                          <a:pt x="471687" y="304800"/>
                          <a:pt x="469609" y="267948"/>
                          <a:pt x="463559" y="231648"/>
                        </a:cubicBezTo>
                        <a:cubicBezTo>
                          <a:pt x="456406" y="188729"/>
                          <a:pt x="425873" y="156830"/>
                          <a:pt x="402599" y="121920"/>
                        </a:cubicBezTo>
                        <a:cubicBezTo>
                          <a:pt x="394471" y="109728"/>
                          <a:pt x="390407" y="93472"/>
                          <a:pt x="378215" y="85344"/>
                        </a:cubicBezTo>
                        <a:cubicBezTo>
                          <a:pt x="326211" y="50675"/>
                          <a:pt x="308781" y="34686"/>
                          <a:pt x="256295" y="12192"/>
                        </a:cubicBezTo>
                        <a:cubicBezTo>
                          <a:pt x="244483" y="7130"/>
                          <a:pt x="231911" y="4064"/>
                          <a:pt x="219719" y="0"/>
                        </a:cubicBezTo>
                        <a:cubicBezTo>
                          <a:pt x="52162" y="12889"/>
                          <a:pt x="59191" y="40640"/>
                          <a:pt x="24647" y="60960"/>
                        </a:cubicBezTo>
                        <a:close/>
                      </a:path>
                    </a:pathLst>
                  </a:custGeom>
                  <a:solidFill>
                    <a:srgbClr val="8969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9AA51FCD-DCC4-4B79-BC30-26A441C168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16653" flipH="1">
                <a:off x="4591468" y="5818426"/>
                <a:ext cx="136716" cy="158633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1DF7696D-EE4E-4083-B585-014DE32238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16653" flipH="1">
                <a:off x="5101362" y="5728923"/>
                <a:ext cx="136716" cy="158633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59" name="Picture 105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0B651673-792C-4400-948F-6986067BE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022" y="3229175"/>
            <a:ext cx="397633" cy="1263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9011606" y="2880703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7" name="Purple hammer Group 26">
            <a:extLst>
              <a:ext uri="{FF2B5EF4-FFF2-40B4-BE49-F238E27FC236}">
                <a16:creationId xmlns:a16="http://schemas.microsoft.com/office/drawing/2014/main" id="{8A132B49-FC12-4BEB-A91A-23A91A54BC08}"/>
              </a:ext>
            </a:extLst>
          </p:cNvPr>
          <p:cNvGrpSpPr/>
          <p:nvPr/>
        </p:nvGrpSpPr>
        <p:grpSpPr>
          <a:xfrm rot="4042687">
            <a:off x="1463589" y="3035640"/>
            <a:ext cx="4497567" cy="1902114"/>
            <a:chOff x="-1032812" y="3434135"/>
            <a:chExt cx="4345923" cy="1902114"/>
          </a:xfrm>
        </p:grpSpPr>
        <p:grpSp>
          <p:nvGrpSpPr>
            <p:cNvPr id="410" name="green right Group 205">
              <a:extLst>
                <a:ext uri="{FF2B5EF4-FFF2-40B4-BE49-F238E27FC236}">
                  <a16:creationId xmlns:a16="http://schemas.microsoft.com/office/drawing/2014/main" id="{6E3356C3-1DD1-4A1C-B9AF-B25627644CA1}"/>
                </a:ext>
              </a:extLst>
            </p:cNvPr>
            <p:cNvGrpSpPr>
              <a:grpSpLocks noChangeAspect="1"/>
            </p:cNvGrpSpPr>
            <p:nvPr/>
          </p:nvGrpSpPr>
          <p:grpSpPr>
            <a:xfrm rot="20706635">
              <a:off x="1562720" y="4293436"/>
              <a:ext cx="751501" cy="298666"/>
              <a:chOff x="6379735" y="2678803"/>
              <a:chExt cx="944549" cy="301316"/>
            </a:xfrm>
          </p:grpSpPr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82A39838-6EB7-4960-8F38-565522AFDF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805094" y="2415863"/>
                <a:ext cx="256249" cy="782130"/>
                <a:chOff x="3976157" y="2914643"/>
                <a:chExt cx="210848" cy="649601"/>
              </a:xfrm>
              <a:solidFill>
                <a:srgbClr val="FFCC05"/>
              </a:solidFill>
            </p:grpSpPr>
            <p:sp>
              <p:nvSpPr>
                <p:cNvPr id="414" name="Rectangle: Rounded Corners 413">
                  <a:extLst>
                    <a:ext uri="{FF2B5EF4-FFF2-40B4-BE49-F238E27FC236}">
                      <a16:creationId xmlns:a16="http://schemas.microsoft.com/office/drawing/2014/main" id="{1DF7BC85-A5E3-4401-9FE6-412EC12C073E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Partial Circle 414">
                  <a:extLst>
                    <a:ext uri="{FF2B5EF4-FFF2-40B4-BE49-F238E27FC236}">
                      <a16:creationId xmlns:a16="http://schemas.microsoft.com/office/drawing/2014/main" id="{A8FC2C26-9E73-4FCB-9119-98798FAFB573}"/>
                    </a:ext>
                  </a:extLst>
                </p:cNvPr>
                <p:cNvSpPr/>
                <p:nvPr/>
              </p:nvSpPr>
              <p:spPr>
                <a:xfrm rot="9270537">
                  <a:off x="3976157" y="3218390"/>
                  <a:ext cx="210848" cy="345854"/>
                </a:xfrm>
                <a:prstGeom prst="pi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3A13802E-4C30-4A1B-BE0C-15BCA7037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0" name="Group 1089">
              <a:extLst>
                <a:ext uri="{FF2B5EF4-FFF2-40B4-BE49-F238E27FC236}">
                  <a16:creationId xmlns:a16="http://schemas.microsoft.com/office/drawing/2014/main" id="{7E643729-233E-4C19-B77B-A5F17C8C194D}"/>
                </a:ext>
              </a:extLst>
            </p:cNvPr>
            <p:cNvGrpSpPr/>
            <p:nvPr/>
          </p:nvGrpSpPr>
          <p:grpSpPr>
            <a:xfrm>
              <a:off x="-1032812" y="3434135"/>
              <a:ext cx="4345923" cy="1902114"/>
              <a:chOff x="4807610" y="3712792"/>
              <a:chExt cx="4345923" cy="1902114"/>
            </a:xfrm>
          </p:grpSpPr>
          <p:grpSp>
            <p:nvGrpSpPr>
              <p:cNvPr id="1091" name="Group 1090">
                <a:extLst>
                  <a:ext uri="{FF2B5EF4-FFF2-40B4-BE49-F238E27FC236}">
                    <a16:creationId xmlns:a16="http://schemas.microsoft.com/office/drawing/2014/main" id="{4DC7E45F-D994-4BED-A50B-04F5F19CFDDE}"/>
                  </a:ext>
                </a:extLst>
              </p:cNvPr>
              <p:cNvGrpSpPr/>
              <p:nvPr/>
            </p:nvGrpSpPr>
            <p:grpSpPr>
              <a:xfrm>
                <a:off x="4807610" y="4131716"/>
                <a:ext cx="4345923" cy="1483190"/>
                <a:chOff x="4807610" y="4131716"/>
                <a:chExt cx="4345923" cy="1483190"/>
              </a:xfrm>
            </p:grpSpPr>
            <p:sp>
              <p:nvSpPr>
                <p:cNvPr id="1100" name="Isosceles Triangle 1099">
                  <a:extLst>
                    <a:ext uri="{FF2B5EF4-FFF2-40B4-BE49-F238E27FC236}">
                      <a16:creationId xmlns:a16="http://schemas.microsoft.com/office/drawing/2014/main" id="{6AADFD8E-C670-4D01-ADAF-16BF535F9C79}"/>
                    </a:ext>
                  </a:extLst>
                </p:cNvPr>
                <p:cNvSpPr/>
                <p:nvPr/>
              </p:nvSpPr>
              <p:spPr>
                <a:xfrm rot="14927126">
                  <a:off x="7630065" y="3429525"/>
                  <a:ext cx="821277" cy="2225659"/>
                </a:xfrm>
                <a:prstGeom prst="triangle">
                  <a:avLst>
                    <a:gd name="adj" fmla="val 60241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1" name="Isosceles Triangle 1100">
                  <a:extLst>
                    <a:ext uri="{FF2B5EF4-FFF2-40B4-BE49-F238E27FC236}">
                      <a16:creationId xmlns:a16="http://schemas.microsoft.com/office/drawing/2014/main" id="{0B052310-67F9-4968-A032-01ABE8C1705D}"/>
                    </a:ext>
                  </a:extLst>
                </p:cNvPr>
                <p:cNvSpPr/>
                <p:nvPr/>
              </p:nvSpPr>
              <p:spPr>
                <a:xfrm rot="4123975">
                  <a:off x="5509801" y="4091438"/>
                  <a:ext cx="821277" cy="2225659"/>
                </a:xfrm>
                <a:prstGeom prst="triangle">
                  <a:avLst>
                    <a:gd name="adj" fmla="val 60241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92" name="Group 1091">
                <a:extLst>
                  <a:ext uri="{FF2B5EF4-FFF2-40B4-BE49-F238E27FC236}">
                    <a16:creationId xmlns:a16="http://schemas.microsoft.com/office/drawing/2014/main" id="{12A7DA69-F03C-471E-9D28-E07BFCCF6EC0}"/>
                  </a:ext>
                </a:extLst>
              </p:cNvPr>
              <p:cNvGrpSpPr/>
              <p:nvPr/>
            </p:nvGrpSpPr>
            <p:grpSpPr>
              <a:xfrm>
                <a:off x="6854694" y="3712792"/>
                <a:ext cx="2125729" cy="1521394"/>
                <a:chOff x="5210758" y="623925"/>
                <a:chExt cx="2125729" cy="1521394"/>
              </a:xfrm>
            </p:grpSpPr>
            <p:pic>
              <p:nvPicPr>
                <p:cNvPr id="1093" name="Picture 1092" descr="A picture containing knife&#10;&#10;Description automatically generated">
                  <a:extLst>
                    <a:ext uri="{FF2B5EF4-FFF2-40B4-BE49-F238E27FC236}">
                      <a16:creationId xmlns:a16="http://schemas.microsoft.com/office/drawing/2014/main" id="{1A6F656C-8875-4AC6-878E-02C5C4C2A4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 rot="2286485" flipH="1">
                  <a:off x="6342827" y="623925"/>
                  <a:ext cx="993660" cy="15213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094" name="Group 1093">
                  <a:extLst>
                    <a:ext uri="{FF2B5EF4-FFF2-40B4-BE49-F238E27FC236}">
                      <a16:creationId xmlns:a16="http://schemas.microsoft.com/office/drawing/2014/main" id="{AC84A739-34AF-471B-BB2E-B682837881AF}"/>
                    </a:ext>
                  </a:extLst>
                </p:cNvPr>
                <p:cNvGrpSpPr/>
                <p:nvPr/>
              </p:nvGrpSpPr>
              <p:grpSpPr>
                <a:xfrm rot="20832853">
                  <a:off x="5210758" y="1565255"/>
                  <a:ext cx="1147514" cy="328415"/>
                  <a:chOff x="5833690" y="2643642"/>
                  <a:chExt cx="1442310" cy="336477"/>
                </a:xfrm>
              </p:grpSpPr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1B47FFB4-5070-48EA-8E59-38E84B27FC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7218167">
                    <a:off x="6029679" y="2461077"/>
                    <a:ext cx="269317" cy="661296"/>
                  </a:xfrm>
                  <a:custGeom>
                    <a:avLst/>
                    <a:gdLst>
                      <a:gd name="connsiteX0" fmla="*/ 3881 w 221603"/>
                      <a:gd name="connsiteY0" fmla="*/ 123448 h 549242"/>
                      <a:gd name="connsiteX1" fmla="*/ 139453 w 221603"/>
                      <a:gd name="connsiteY1" fmla="*/ 1626 h 549242"/>
                      <a:gd name="connsiteX2" fmla="*/ 217171 w 221603"/>
                      <a:gd name="connsiteY2" fmla="*/ 166491 h 549242"/>
                      <a:gd name="connsiteX3" fmla="*/ 215616 w 221603"/>
                      <a:gd name="connsiteY3" fmla="*/ 170775 h 549242"/>
                      <a:gd name="connsiteX4" fmla="*/ 221603 w 221603"/>
                      <a:gd name="connsiteY4" fmla="*/ 185228 h 549242"/>
                      <a:gd name="connsiteX5" fmla="*/ 221603 w 221603"/>
                      <a:gd name="connsiteY5" fmla="*/ 518776 h 549242"/>
                      <a:gd name="connsiteX6" fmla="*/ 191137 w 221603"/>
                      <a:gd name="connsiteY6" fmla="*/ 549242 h 549242"/>
                      <a:gd name="connsiteX7" fmla="*/ 69277 w 221603"/>
                      <a:gd name="connsiteY7" fmla="*/ 549242 h 549242"/>
                      <a:gd name="connsiteX8" fmla="*/ 38811 w 221603"/>
                      <a:gd name="connsiteY8" fmla="*/ 518776 h 549242"/>
                      <a:gd name="connsiteX9" fmla="*/ 38811 w 221603"/>
                      <a:gd name="connsiteY9" fmla="*/ 263857 h 549242"/>
                      <a:gd name="connsiteX10" fmla="*/ 14662 w 221603"/>
                      <a:gd name="connsiteY10" fmla="*/ 231111 h 549242"/>
                      <a:gd name="connsiteX11" fmla="*/ 3881 w 221603"/>
                      <a:gd name="connsiteY11" fmla="*/ 123448 h 549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1603" h="549242">
                        <a:moveTo>
                          <a:pt x="3881" y="123448"/>
                        </a:moveTo>
                        <a:cubicBezTo>
                          <a:pt x="19857" y="44282"/>
                          <a:pt x="80555" y="-10260"/>
                          <a:pt x="139453" y="1626"/>
                        </a:cubicBezTo>
                        <a:cubicBezTo>
                          <a:pt x="198352" y="13512"/>
                          <a:pt x="233147" y="87325"/>
                          <a:pt x="217171" y="166491"/>
                        </a:cubicBezTo>
                        <a:lnTo>
                          <a:pt x="215616" y="170775"/>
                        </a:lnTo>
                        <a:lnTo>
                          <a:pt x="221603" y="185228"/>
                        </a:lnTo>
                        <a:lnTo>
                          <a:pt x="221603" y="518776"/>
                        </a:lnTo>
                        <a:cubicBezTo>
                          <a:pt x="221603" y="535602"/>
                          <a:pt x="207963" y="549242"/>
                          <a:pt x="191137" y="549242"/>
                        </a:cubicBezTo>
                        <a:lnTo>
                          <a:pt x="69277" y="549242"/>
                        </a:lnTo>
                        <a:cubicBezTo>
                          <a:pt x="52451" y="549242"/>
                          <a:pt x="38811" y="535602"/>
                          <a:pt x="38811" y="518776"/>
                        </a:cubicBezTo>
                        <a:lnTo>
                          <a:pt x="38811" y="263857"/>
                        </a:lnTo>
                        <a:lnTo>
                          <a:pt x="14662" y="231111"/>
                        </a:lnTo>
                        <a:cubicBezTo>
                          <a:pt x="598" y="201276"/>
                          <a:pt x="-4107" y="163032"/>
                          <a:pt x="3881" y="123448"/>
                        </a:cubicBezTo>
                        <a:close/>
                      </a:path>
                    </a:pathLst>
                  </a:custGeom>
                  <a:solidFill>
                    <a:srgbClr val="7030A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96" name="Group 1095">
                    <a:extLst>
                      <a:ext uri="{FF2B5EF4-FFF2-40B4-BE49-F238E27FC236}">
                        <a16:creationId xmlns:a16="http://schemas.microsoft.com/office/drawing/2014/main" id="{AE1FC2F4-EA1D-41D5-B795-61859EA6BBD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5654798">
                    <a:off x="6742106" y="2443993"/>
                    <a:ext cx="334245" cy="733543"/>
                    <a:chOff x="3944068" y="2914643"/>
                    <a:chExt cx="275025" cy="609247"/>
                  </a:xfrm>
                  <a:solidFill>
                    <a:srgbClr val="FFCC05"/>
                  </a:solidFill>
                </p:grpSpPr>
                <p:sp>
                  <p:nvSpPr>
                    <p:cNvPr id="1098" name="Rectangle: Rounded Corners 1097">
                      <a:extLst>
                        <a:ext uri="{FF2B5EF4-FFF2-40B4-BE49-F238E27FC236}">
                          <a16:creationId xmlns:a16="http://schemas.microsoft.com/office/drawing/2014/main" id="{837A63E6-517C-4FD7-8442-F30FAE2C5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5227" y="2914643"/>
                      <a:ext cx="161992" cy="394480"/>
                    </a:xfrm>
                    <a:prstGeom prst="roundRect">
                      <a:avLst/>
                    </a:prstGeom>
                    <a:solidFill>
                      <a:srgbClr val="FFD90A"/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9" name="Partial Circle 1098">
                      <a:extLst>
                        <a:ext uri="{FF2B5EF4-FFF2-40B4-BE49-F238E27FC236}">
                          <a16:creationId xmlns:a16="http://schemas.microsoft.com/office/drawing/2014/main" id="{A731CE75-1779-4307-9802-D57C94B1A7D7}"/>
                        </a:ext>
                      </a:extLst>
                    </p:cNvPr>
                    <p:cNvSpPr/>
                    <p:nvPr/>
                  </p:nvSpPr>
                  <p:spPr>
                    <a:xfrm rot="8057437">
                      <a:off x="3949006" y="3253803"/>
                      <a:ext cx="265149" cy="275025"/>
                    </a:xfrm>
                    <a:prstGeom prst="pie">
                      <a:avLst/>
                    </a:prstGeom>
                    <a:solidFill>
                      <a:srgbClr val="FFD90A"/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097" name="Oval 1096">
                    <a:extLst>
                      <a:ext uri="{FF2B5EF4-FFF2-40B4-BE49-F238E27FC236}">
                        <a16:creationId xmlns:a16="http://schemas.microsoft.com/office/drawing/2014/main" id="{2E098717-9882-4575-A140-4E58679C76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379735" y="2755814"/>
                    <a:ext cx="299222" cy="224305"/>
                  </a:xfrm>
                  <a:prstGeom prst="ellipse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78194B-950A-4F7F-85E7-311B252AF019}"/>
              </a:ext>
            </a:extLst>
          </p:cNvPr>
          <p:cNvGrpSpPr/>
          <p:nvPr/>
        </p:nvGrpSpPr>
        <p:grpSpPr>
          <a:xfrm>
            <a:off x="7511607" y="1137859"/>
            <a:ext cx="585286" cy="3946335"/>
            <a:chOff x="5594008" y="1247059"/>
            <a:chExt cx="585286" cy="3946335"/>
          </a:xfrm>
        </p:grpSpPr>
        <p:sp>
          <p:nvSpPr>
            <p:cNvPr id="1178" name="TextBox 1177">
              <a:extLst>
                <a:ext uri="{FF2B5EF4-FFF2-40B4-BE49-F238E27FC236}">
                  <a16:creationId xmlns:a16="http://schemas.microsoft.com/office/drawing/2014/main" id="{7C79BD6D-812C-490C-B4A4-46422A7674DF}"/>
                </a:ext>
              </a:extLst>
            </p:cNvPr>
            <p:cNvSpPr txBox="1"/>
            <p:nvPr/>
          </p:nvSpPr>
          <p:spPr>
            <a:xfrm>
              <a:off x="5684910" y="4824062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10</a:t>
              </a:r>
            </a:p>
          </p:txBody>
        </p:sp>
        <p:sp>
          <p:nvSpPr>
            <p:cNvPr id="1179" name="TextBox 1178">
              <a:extLst>
                <a:ext uri="{FF2B5EF4-FFF2-40B4-BE49-F238E27FC236}">
                  <a16:creationId xmlns:a16="http://schemas.microsoft.com/office/drawing/2014/main" id="{34143E35-5FE5-421D-B39B-31997B8A2E78}"/>
                </a:ext>
              </a:extLst>
            </p:cNvPr>
            <p:cNvSpPr txBox="1"/>
            <p:nvPr/>
          </p:nvSpPr>
          <p:spPr>
            <a:xfrm>
              <a:off x="5684910" y="4424797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20</a:t>
              </a:r>
            </a:p>
          </p:txBody>
        </p:sp>
        <p:sp>
          <p:nvSpPr>
            <p:cNvPr id="1180" name="TextBox 1179">
              <a:extLst>
                <a:ext uri="{FF2B5EF4-FFF2-40B4-BE49-F238E27FC236}">
                  <a16:creationId xmlns:a16="http://schemas.microsoft.com/office/drawing/2014/main" id="{6428BB7F-E1B3-4D65-897B-C6F035022850}"/>
                </a:ext>
              </a:extLst>
            </p:cNvPr>
            <p:cNvSpPr txBox="1"/>
            <p:nvPr/>
          </p:nvSpPr>
          <p:spPr>
            <a:xfrm>
              <a:off x="5684910" y="4025532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30</a:t>
              </a:r>
            </a:p>
          </p:txBody>
        </p:sp>
        <p:sp>
          <p:nvSpPr>
            <p:cNvPr id="1181" name="TextBox 1180">
              <a:extLst>
                <a:ext uri="{FF2B5EF4-FFF2-40B4-BE49-F238E27FC236}">
                  <a16:creationId xmlns:a16="http://schemas.microsoft.com/office/drawing/2014/main" id="{610E1F5B-A407-4EA6-87B3-9E461A04F007}"/>
                </a:ext>
              </a:extLst>
            </p:cNvPr>
            <p:cNvSpPr txBox="1"/>
            <p:nvPr/>
          </p:nvSpPr>
          <p:spPr>
            <a:xfrm>
              <a:off x="5644062" y="3626267"/>
              <a:ext cx="508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40</a:t>
              </a:r>
            </a:p>
          </p:txBody>
        </p:sp>
        <p:sp>
          <p:nvSpPr>
            <p:cNvPr id="1182" name="TextBox 1181">
              <a:extLst>
                <a:ext uri="{FF2B5EF4-FFF2-40B4-BE49-F238E27FC236}">
                  <a16:creationId xmlns:a16="http://schemas.microsoft.com/office/drawing/2014/main" id="{A5614FB1-54C7-42E9-ABC0-C46EEB5A1BDF}"/>
                </a:ext>
              </a:extLst>
            </p:cNvPr>
            <p:cNvSpPr txBox="1"/>
            <p:nvPr/>
          </p:nvSpPr>
          <p:spPr>
            <a:xfrm>
              <a:off x="5684910" y="3227002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50</a:t>
              </a:r>
            </a:p>
          </p:txBody>
        </p:sp>
        <p:sp>
          <p:nvSpPr>
            <p:cNvPr id="1183" name="TextBox 1182">
              <a:extLst>
                <a:ext uri="{FF2B5EF4-FFF2-40B4-BE49-F238E27FC236}">
                  <a16:creationId xmlns:a16="http://schemas.microsoft.com/office/drawing/2014/main" id="{16CF1221-A8CC-4A97-A5BE-1E7BCBD2E805}"/>
                </a:ext>
              </a:extLst>
            </p:cNvPr>
            <p:cNvSpPr txBox="1"/>
            <p:nvPr/>
          </p:nvSpPr>
          <p:spPr>
            <a:xfrm>
              <a:off x="5677834" y="2827737"/>
              <a:ext cx="440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60</a:t>
              </a:r>
            </a:p>
          </p:txBody>
        </p:sp>
        <p:sp>
          <p:nvSpPr>
            <p:cNvPr id="1184" name="TextBox 1183">
              <a:extLst>
                <a:ext uri="{FF2B5EF4-FFF2-40B4-BE49-F238E27FC236}">
                  <a16:creationId xmlns:a16="http://schemas.microsoft.com/office/drawing/2014/main" id="{8EB912BD-35F5-46A0-BAAC-03A95122E4DC}"/>
                </a:ext>
              </a:extLst>
            </p:cNvPr>
            <p:cNvSpPr txBox="1"/>
            <p:nvPr/>
          </p:nvSpPr>
          <p:spPr>
            <a:xfrm>
              <a:off x="5684910" y="2428472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70</a:t>
              </a:r>
            </a:p>
          </p:txBody>
        </p:sp>
        <p:sp>
          <p:nvSpPr>
            <p:cNvPr id="1185" name="TextBox 1184">
              <a:extLst>
                <a:ext uri="{FF2B5EF4-FFF2-40B4-BE49-F238E27FC236}">
                  <a16:creationId xmlns:a16="http://schemas.microsoft.com/office/drawing/2014/main" id="{BEBCD328-E621-40A3-95A8-DA2432C8C648}"/>
                </a:ext>
              </a:extLst>
            </p:cNvPr>
            <p:cNvSpPr txBox="1"/>
            <p:nvPr/>
          </p:nvSpPr>
          <p:spPr>
            <a:xfrm>
              <a:off x="5663660" y="2029207"/>
              <a:ext cx="469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80</a:t>
              </a:r>
            </a:p>
          </p:txBody>
        </p:sp>
        <p:sp>
          <p:nvSpPr>
            <p:cNvPr id="1186" name="TextBox 1185">
              <a:extLst>
                <a:ext uri="{FF2B5EF4-FFF2-40B4-BE49-F238E27FC236}">
                  <a16:creationId xmlns:a16="http://schemas.microsoft.com/office/drawing/2014/main" id="{E4EBE8BB-49E2-4A2C-86D6-8F3DDCE165B8}"/>
                </a:ext>
              </a:extLst>
            </p:cNvPr>
            <p:cNvSpPr txBox="1"/>
            <p:nvPr/>
          </p:nvSpPr>
          <p:spPr>
            <a:xfrm>
              <a:off x="5656741" y="1629942"/>
              <a:ext cx="482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90</a:t>
              </a:r>
            </a:p>
          </p:txBody>
        </p:sp>
        <p:sp>
          <p:nvSpPr>
            <p:cNvPr id="1187" name="TextBox 1186">
              <a:extLst>
                <a:ext uri="{FF2B5EF4-FFF2-40B4-BE49-F238E27FC236}">
                  <a16:creationId xmlns:a16="http://schemas.microsoft.com/office/drawing/2014/main" id="{8D2BEE35-6E3D-4101-8B11-A835BE1778D5}"/>
                </a:ext>
              </a:extLst>
            </p:cNvPr>
            <p:cNvSpPr txBox="1"/>
            <p:nvPr/>
          </p:nvSpPr>
          <p:spPr>
            <a:xfrm>
              <a:off x="5594008" y="1247059"/>
              <a:ext cx="58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100</a:t>
              </a:r>
            </a:p>
          </p:txBody>
        </p:sp>
      </p:grpSp>
      <p:pic>
        <p:nvPicPr>
          <p:cNvPr id="1191" name="Picture 1190">
            <a:extLst>
              <a:ext uri="{FF2B5EF4-FFF2-40B4-BE49-F238E27FC236}">
                <a16:creationId xmlns:a16="http://schemas.microsoft.com/office/drawing/2014/main" id="{29B93F6B-86D9-4EED-8D53-B05333A997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5254" y="1094659"/>
            <a:ext cx="593420" cy="4255241"/>
          </a:xfrm>
          <a:prstGeom prst="rect">
            <a:avLst/>
          </a:prstGeom>
        </p:spPr>
      </p:pic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80021" y="556028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2" name="P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0F70084C-013A-4152-90E0-C1CF94574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430776" y="6479534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95430" y="5180034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7432511" y="5125690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7684620" y="5388291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09" name="GREEN hammer Group 26">
            <a:extLst>
              <a:ext uri="{FF2B5EF4-FFF2-40B4-BE49-F238E27FC236}">
                <a16:creationId xmlns:a16="http://schemas.microsoft.com/office/drawing/2014/main" id="{65DED8CD-FBE5-4460-946B-15A3D0E80926}"/>
              </a:ext>
            </a:extLst>
          </p:cNvPr>
          <p:cNvGrpSpPr/>
          <p:nvPr/>
        </p:nvGrpSpPr>
        <p:grpSpPr>
          <a:xfrm rot="17557313" flipH="1">
            <a:off x="7151559" y="2914935"/>
            <a:ext cx="4497567" cy="1902114"/>
            <a:chOff x="-1032812" y="3434135"/>
            <a:chExt cx="4345923" cy="1902114"/>
          </a:xfrm>
        </p:grpSpPr>
        <p:grpSp>
          <p:nvGrpSpPr>
            <p:cNvPr id="1210" name="green right Group 205">
              <a:extLst>
                <a:ext uri="{FF2B5EF4-FFF2-40B4-BE49-F238E27FC236}">
                  <a16:creationId xmlns:a16="http://schemas.microsoft.com/office/drawing/2014/main" id="{910B4FCB-8247-492E-BCCF-3C47C33AB862}"/>
                </a:ext>
              </a:extLst>
            </p:cNvPr>
            <p:cNvGrpSpPr>
              <a:grpSpLocks noChangeAspect="1"/>
            </p:cNvGrpSpPr>
            <p:nvPr/>
          </p:nvGrpSpPr>
          <p:grpSpPr>
            <a:xfrm rot="20706635">
              <a:off x="1562720" y="4293436"/>
              <a:ext cx="751501" cy="298666"/>
              <a:chOff x="6379735" y="2678803"/>
              <a:chExt cx="944549" cy="301316"/>
            </a:xfrm>
          </p:grpSpPr>
          <p:grpSp>
            <p:nvGrpSpPr>
              <p:cNvPr id="1223" name="Group 1222">
                <a:extLst>
                  <a:ext uri="{FF2B5EF4-FFF2-40B4-BE49-F238E27FC236}">
                    <a16:creationId xmlns:a16="http://schemas.microsoft.com/office/drawing/2014/main" id="{A9A61EEE-24A3-4BF5-87DC-396F3072B2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805094" y="2415863"/>
                <a:ext cx="256249" cy="782130"/>
                <a:chOff x="3976157" y="2914643"/>
                <a:chExt cx="210848" cy="649601"/>
              </a:xfrm>
              <a:solidFill>
                <a:srgbClr val="FFCC05"/>
              </a:solidFill>
            </p:grpSpPr>
            <p:sp>
              <p:nvSpPr>
                <p:cNvPr id="1225" name="Rectangle: Rounded Corners 1224">
                  <a:extLst>
                    <a:ext uri="{FF2B5EF4-FFF2-40B4-BE49-F238E27FC236}">
                      <a16:creationId xmlns:a16="http://schemas.microsoft.com/office/drawing/2014/main" id="{50F94614-40DB-4AC2-9AFA-ACA9E3CEB2C7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6" name="Partial Circle 1225">
                  <a:extLst>
                    <a:ext uri="{FF2B5EF4-FFF2-40B4-BE49-F238E27FC236}">
                      <a16:creationId xmlns:a16="http://schemas.microsoft.com/office/drawing/2014/main" id="{3CB2770A-1042-4C5C-AA3E-F494DDED0187}"/>
                    </a:ext>
                  </a:extLst>
                </p:cNvPr>
                <p:cNvSpPr/>
                <p:nvPr/>
              </p:nvSpPr>
              <p:spPr>
                <a:xfrm rot="9270537">
                  <a:off x="3976157" y="3218390"/>
                  <a:ext cx="210848" cy="345854"/>
                </a:xfrm>
                <a:prstGeom prst="pi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24" name="Oval 1223">
                <a:extLst>
                  <a:ext uri="{FF2B5EF4-FFF2-40B4-BE49-F238E27FC236}">
                    <a16:creationId xmlns:a16="http://schemas.microsoft.com/office/drawing/2014/main" id="{2A7AD149-5393-4369-A6FB-CC7A729B16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1" name="Group 1210">
              <a:extLst>
                <a:ext uri="{FF2B5EF4-FFF2-40B4-BE49-F238E27FC236}">
                  <a16:creationId xmlns:a16="http://schemas.microsoft.com/office/drawing/2014/main" id="{D71170B9-69BC-4A2C-8DEF-43BD18CC262F}"/>
                </a:ext>
              </a:extLst>
            </p:cNvPr>
            <p:cNvGrpSpPr/>
            <p:nvPr/>
          </p:nvGrpSpPr>
          <p:grpSpPr>
            <a:xfrm>
              <a:off x="-1032812" y="3434135"/>
              <a:ext cx="4345923" cy="1902114"/>
              <a:chOff x="4807610" y="3712792"/>
              <a:chExt cx="4345923" cy="1902114"/>
            </a:xfrm>
          </p:grpSpPr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523F71F5-4545-4DE1-B819-822C6533092A}"/>
                  </a:ext>
                </a:extLst>
              </p:cNvPr>
              <p:cNvGrpSpPr/>
              <p:nvPr/>
            </p:nvGrpSpPr>
            <p:grpSpPr>
              <a:xfrm>
                <a:off x="4807610" y="4131716"/>
                <a:ext cx="4345923" cy="1483190"/>
                <a:chOff x="4807610" y="4131716"/>
                <a:chExt cx="4345923" cy="1483190"/>
              </a:xfrm>
            </p:grpSpPr>
            <p:sp>
              <p:nvSpPr>
                <p:cNvPr id="1221" name="Isosceles Triangle 1220">
                  <a:extLst>
                    <a:ext uri="{FF2B5EF4-FFF2-40B4-BE49-F238E27FC236}">
                      <a16:creationId xmlns:a16="http://schemas.microsoft.com/office/drawing/2014/main" id="{657F8D45-CA3D-43FA-9EA8-80552880B462}"/>
                    </a:ext>
                  </a:extLst>
                </p:cNvPr>
                <p:cNvSpPr/>
                <p:nvPr/>
              </p:nvSpPr>
              <p:spPr>
                <a:xfrm rot="14927126">
                  <a:off x="7630065" y="3429525"/>
                  <a:ext cx="821277" cy="2225659"/>
                </a:xfrm>
                <a:prstGeom prst="triangle">
                  <a:avLst>
                    <a:gd name="adj" fmla="val 60241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22" name="Isosceles Triangle 1221">
                  <a:extLst>
                    <a:ext uri="{FF2B5EF4-FFF2-40B4-BE49-F238E27FC236}">
                      <a16:creationId xmlns:a16="http://schemas.microsoft.com/office/drawing/2014/main" id="{18ABCAE6-DE8A-4A95-8180-E52AEC3A0E78}"/>
                    </a:ext>
                  </a:extLst>
                </p:cNvPr>
                <p:cNvSpPr/>
                <p:nvPr/>
              </p:nvSpPr>
              <p:spPr>
                <a:xfrm rot="4123975">
                  <a:off x="5509801" y="4091438"/>
                  <a:ext cx="821277" cy="2225659"/>
                </a:xfrm>
                <a:prstGeom prst="triangle">
                  <a:avLst>
                    <a:gd name="adj" fmla="val 60241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702E2C3-9E57-4C45-8A9F-D7960A32E0FF}"/>
                  </a:ext>
                </a:extLst>
              </p:cNvPr>
              <p:cNvGrpSpPr/>
              <p:nvPr/>
            </p:nvGrpSpPr>
            <p:grpSpPr>
              <a:xfrm>
                <a:off x="6854694" y="3712792"/>
                <a:ext cx="2125729" cy="1521394"/>
                <a:chOff x="5210758" y="623925"/>
                <a:chExt cx="2125729" cy="1521394"/>
              </a:xfrm>
            </p:grpSpPr>
            <p:pic>
              <p:nvPicPr>
                <p:cNvPr id="1214" name="Picture 1213" descr="A picture containing knife&#10;&#10;Description automatically generated">
                  <a:extLst>
                    <a:ext uri="{FF2B5EF4-FFF2-40B4-BE49-F238E27FC236}">
                      <a16:creationId xmlns:a16="http://schemas.microsoft.com/office/drawing/2014/main" id="{FD9D79CB-9E5B-4DAE-AC66-4AE1351E2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 rot="2286485" flipH="1">
                  <a:off x="6342827" y="623925"/>
                  <a:ext cx="993660" cy="15213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215" name="Group 1214">
                  <a:extLst>
                    <a:ext uri="{FF2B5EF4-FFF2-40B4-BE49-F238E27FC236}">
                      <a16:creationId xmlns:a16="http://schemas.microsoft.com/office/drawing/2014/main" id="{345A55C7-A033-47D7-867F-B30876BB4046}"/>
                    </a:ext>
                  </a:extLst>
                </p:cNvPr>
                <p:cNvGrpSpPr/>
                <p:nvPr/>
              </p:nvGrpSpPr>
              <p:grpSpPr>
                <a:xfrm rot="20832853">
                  <a:off x="5210758" y="1565255"/>
                  <a:ext cx="1147514" cy="328415"/>
                  <a:chOff x="5833690" y="2643642"/>
                  <a:chExt cx="1442310" cy="336477"/>
                </a:xfrm>
              </p:grpSpPr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74CB3202-6E4C-4D7F-AAE2-5F9BB925EE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7218167">
                    <a:off x="6029679" y="2461077"/>
                    <a:ext cx="269317" cy="661296"/>
                  </a:xfrm>
                  <a:custGeom>
                    <a:avLst/>
                    <a:gdLst>
                      <a:gd name="connsiteX0" fmla="*/ 3881 w 221603"/>
                      <a:gd name="connsiteY0" fmla="*/ 123448 h 549242"/>
                      <a:gd name="connsiteX1" fmla="*/ 139453 w 221603"/>
                      <a:gd name="connsiteY1" fmla="*/ 1626 h 549242"/>
                      <a:gd name="connsiteX2" fmla="*/ 217171 w 221603"/>
                      <a:gd name="connsiteY2" fmla="*/ 166491 h 549242"/>
                      <a:gd name="connsiteX3" fmla="*/ 215616 w 221603"/>
                      <a:gd name="connsiteY3" fmla="*/ 170775 h 549242"/>
                      <a:gd name="connsiteX4" fmla="*/ 221603 w 221603"/>
                      <a:gd name="connsiteY4" fmla="*/ 185228 h 549242"/>
                      <a:gd name="connsiteX5" fmla="*/ 221603 w 221603"/>
                      <a:gd name="connsiteY5" fmla="*/ 518776 h 549242"/>
                      <a:gd name="connsiteX6" fmla="*/ 191137 w 221603"/>
                      <a:gd name="connsiteY6" fmla="*/ 549242 h 549242"/>
                      <a:gd name="connsiteX7" fmla="*/ 69277 w 221603"/>
                      <a:gd name="connsiteY7" fmla="*/ 549242 h 549242"/>
                      <a:gd name="connsiteX8" fmla="*/ 38811 w 221603"/>
                      <a:gd name="connsiteY8" fmla="*/ 518776 h 549242"/>
                      <a:gd name="connsiteX9" fmla="*/ 38811 w 221603"/>
                      <a:gd name="connsiteY9" fmla="*/ 263857 h 549242"/>
                      <a:gd name="connsiteX10" fmla="*/ 14662 w 221603"/>
                      <a:gd name="connsiteY10" fmla="*/ 231111 h 549242"/>
                      <a:gd name="connsiteX11" fmla="*/ 3881 w 221603"/>
                      <a:gd name="connsiteY11" fmla="*/ 123448 h 549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1603" h="549242">
                        <a:moveTo>
                          <a:pt x="3881" y="123448"/>
                        </a:moveTo>
                        <a:cubicBezTo>
                          <a:pt x="19857" y="44282"/>
                          <a:pt x="80555" y="-10260"/>
                          <a:pt x="139453" y="1626"/>
                        </a:cubicBezTo>
                        <a:cubicBezTo>
                          <a:pt x="198352" y="13512"/>
                          <a:pt x="233147" y="87325"/>
                          <a:pt x="217171" y="166491"/>
                        </a:cubicBezTo>
                        <a:lnTo>
                          <a:pt x="215616" y="170775"/>
                        </a:lnTo>
                        <a:lnTo>
                          <a:pt x="221603" y="185228"/>
                        </a:lnTo>
                        <a:lnTo>
                          <a:pt x="221603" y="518776"/>
                        </a:lnTo>
                        <a:cubicBezTo>
                          <a:pt x="221603" y="535602"/>
                          <a:pt x="207963" y="549242"/>
                          <a:pt x="191137" y="549242"/>
                        </a:cubicBezTo>
                        <a:lnTo>
                          <a:pt x="69277" y="549242"/>
                        </a:lnTo>
                        <a:cubicBezTo>
                          <a:pt x="52451" y="549242"/>
                          <a:pt x="38811" y="535602"/>
                          <a:pt x="38811" y="518776"/>
                        </a:cubicBezTo>
                        <a:lnTo>
                          <a:pt x="38811" y="263857"/>
                        </a:lnTo>
                        <a:lnTo>
                          <a:pt x="14662" y="231111"/>
                        </a:lnTo>
                        <a:cubicBezTo>
                          <a:pt x="598" y="201276"/>
                          <a:pt x="-4107" y="163032"/>
                          <a:pt x="3881" y="123448"/>
                        </a:cubicBezTo>
                        <a:close/>
                      </a:path>
                    </a:pathLst>
                  </a:custGeom>
                  <a:solidFill>
                    <a:srgbClr val="0FD569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17" name="Group 1216">
                    <a:extLst>
                      <a:ext uri="{FF2B5EF4-FFF2-40B4-BE49-F238E27FC236}">
                        <a16:creationId xmlns:a16="http://schemas.microsoft.com/office/drawing/2014/main" id="{6DBADDBE-F9F4-4C35-A515-0FB9AB6398A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5654798">
                    <a:off x="6742106" y="2443993"/>
                    <a:ext cx="334245" cy="733543"/>
                    <a:chOff x="3944068" y="2914643"/>
                    <a:chExt cx="275025" cy="609247"/>
                  </a:xfrm>
                  <a:solidFill>
                    <a:srgbClr val="FFCC05"/>
                  </a:solidFill>
                </p:grpSpPr>
                <p:sp>
                  <p:nvSpPr>
                    <p:cNvPr id="1219" name="Rectangle: Rounded Corners 1218">
                      <a:extLst>
                        <a:ext uri="{FF2B5EF4-FFF2-40B4-BE49-F238E27FC236}">
                          <a16:creationId xmlns:a16="http://schemas.microsoft.com/office/drawing/2014/main" id="{63767AE0-64AA-4CC4-A79D-E9BDA6246C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5227" y="2914643"/>
                      <a:ext cx="161992" cy="394480"/>
                    </a:xfrm>
                    <a:prstGeom prst="round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0" name="Partial Circle 1219">
                      <a:extLst>
                        <a:ext uri="{FF2B5EF4-FFF2-40B4-BE49-F238E27FC236}">
                          <a16:creationId xmlns:a16="http://schemas.microsoft.com/office/drawing/2014/main" id="{32B8CF25-7230-4C4D-92FF-4DDEBEB733F5}"/>
                        </a:ext>
                      </a:extLst>
                    </p:cNvPr>
                    <p:cNvSpPr/>
                    <p:nvPr/>
                  </p:nvSpPr>
                  <p:spPr>
                    <a:xfrm rot="8057437">
                      <a:off x="3949006" y="3253803"/>
                      <a:ext cx="265149" cy="275025"/>
                    </a:xfrm>
                    <a:prstGeom prst="pi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8" name="Oval 1217">
                    <a:extLst>
                      <a:ext uri="{FF2B5EF4-FFF2-40B4-BE49-F238E27FC236}">
                        <a16:creationId xmlns:a16="http://schemas.microsoft.com/office/drawing/2014/main" id="{FFE74994-2D8D-4F3B-9F25-53EB526D0B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379735" y="2755814"/>
                    <a:ext cx="299222" cy="22430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7449413" y="6427502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403692" y="5777293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67090" y="6436174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0372665" y="4891436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8" name="Picture 123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82089F3-67BA-4D32-B938-2A7CBB557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146" y="3346734"/>
            <a:ext cx="292015" cy="92812"/>
          </a:xfrm>
          <a:prstGeom prst="rect">
            <a:avLst/>
          </a:prstGeom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sp>
        <p:nvSpPr>
          <p:cNvPr id="36" name="5 Oval 35">
            <a:extLst>
              <a:ext uri="{FF2B5EF4-FFF2-40B4-BE49-F238E27FC236}">
                <a16:creationId xmlns:a16="http://schemas.microsoft.com/office/drawing/2014/main" id="{F39426A5-67E8-4230-BE16-BCE8A2B31102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3" name="4 Oval 1192">
            <a:extLst>
              <a:ext uri="{FF2B5EF4-FFF2-40B4-BE49-F238E27FC236}">
                <a16:creationId xmlns:a16="http://schemas.microsoft.com/office/drawing/2014/main" id="{FB649029-54A4-456D-9D21-26C2676D37F0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4" name="3 Oval 1193">
            <a:extLst>
              <a:ext uri="{FF2B5EF4-FFF2-40B4-BE49-F238E27FC236}">
                <a16:creationId xmlns:a16="http://schemas.microsoft.com/office/drawing/2014/main" id="{338F42D6-9731-4718-AA99-DD9EBBBA51BF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5" name="2 Oval 1194">
            <a:extLst>
              <a:ext uri="{FF2B5EF4-FFF2-40B4-BE49-F238E27FC236}">
                <a16:creationId xmlns:a16="http://schemas.microsoft.com/office/drawing/2014/main" id="{D5E3E5C8-7BB5-4C58-BAF6-078908F9E1FC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6" name="1 Oval 1195">
            <a:extLst>
              <a:ext uri="{FF2B5EF4-FFF2-40B4-BE49-F238E27FC236}">
                <a16:creationId xmlns:a16="http://schemas.microsoft.com/office/drawing/2014/main" id="{C9D6E7D9-DD8C-437C-AFD4-2B76A6184CE5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7" name="5 Oval 35">
            <a:extLst>
              <a:ext uri="{FF2B5EF4-FFF2-40B4-BE49-F238E27FC236}">
                <a16:creationId xmlns:a16="http://schemas.microsoft.com/office/drawing/2014/main" id="{772224A6-7DCB-4699-B0EF-6733561F1D0C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8" name="4 Oval 1192">
            <a:extLst>
              <a:ext uri="{FF2B5EF4-FFF2-40B4-BE49-F238E27FC236}">
                <a16:creationId xmlns:a16="http://schemas.microsoft.com/office/drawing/2014/main" id="{0976D70E-05C5-46B1-8822-73223E7DBBE3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9" name="3 Oval 1193">
            <a:extLst>
              <a:ext uri="{FF2B5EF4-FFF2-40B4-BE49-F238E27FC236}">
                <a16:creationId xmlns:a16="http://schemas.microsoft.com/office/drawing/2014/main" id="{4C8BED7A-3844-4F67-8581-E704B659E5F5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0" name="2 Oval 1194">
            <a:extLst>
              <a:ext uri="{FF2B5EF4-FFF2-40B4-BE49-F238E27FC236}">
                <a16:creationId xmlns:a16="http://schemas.microsoft.com/office/drawing/2014/main" id="{924D076B-3910-4947-A0D0-56F46CFC21C1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1" name="1 Oval 1195">
            <a:extLst>
              <a:ext uri="{FF2B5EF4-FFF2-40B4-BE49-F238E27FC236}">
                <a16:creationId xmlns:a16="http://schemas.microsoft.com/office/drawing/2014/main" id="{9859B9E3-3C74-4324-8F37-7FF2960EB79A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E11E4DB6-301C-436F-822B-4F690DE301C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973" y="221665"/>
            <a:ext cx="10813645" cy="6271517"/>
          </a:xfrm>
          <a:custGeom>
            <a:avLst/>
            <a:gdLst>
              <a:gd name="connsiteX0" fmla="*/ 4350618 w 8701236"/>
              <a:gd name="connsiteY0" fmla="*/ 0 h 5505652"/>
              <a:gd name="connsiteX1" fmla="*/ 8701236 w 8701236"/>
              <a:gd name="connsiteY1" fmla="*/ 2752826 h 5505652"/>
              <a:gd name="connsiteX2" fmla="*/ 4350618 w 8701236"/>
              <a:gd name="connsiteY2" fmla="*/ 5505652 h 5505652"/>
              <a:gd name="connsiteX3" fmla="*/ 0 w 8701236"/>
              <a:gd name="connsiteY3" fmla="*/ 2752826 h 5505652"/>
              <a:gd name="connsiteX4" fmla="*/ 4350618 w 8701236"/>
              <a:gd name="connsiteY4" fmla="*/ 0 h 550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1236" h="5505652">
                <a:moveTo>
                  <a:pt x="4350618" y="0"/>
                </a:moveTo>
                <a:cubicBezTo>
                  <a:pt x="6753398" y="0"/>
                  <a:pt x="8701236" y="1232482"/>
                  <a:pt x="8701236" y="2752826"/>
                </a:cubicBezTo>
                <a:cubicBezTo>
                  <a:pt x="8701236" y="4273170"/>
                  <a:pt x="6753398" y="5505652"/>
                  <a:pt x="4350618" y="5505652"/>
                </a:cubicBezTo>
                <a:cubicBezTo>
                  <a:pt x="1947838" y="5505652"/>
                  <a:pt x="0" y="4273170"/>
                  <a:pt x="0" y="2752826"/>
                </a:cubicBezTo>
                <a:cubicBezTo>
                  <a:pt x="0" y="1232482"/>
                  <a:pt x="1947838" y="0"/>
                  <a:pt x="4350618" y="0"/>
                </a:cubicBezTo>
                <a:close/>
              </a:path>
            </a:pathLst>
          </a:custGeom>
        </p:spPr>
      </p:pic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0C4FCD66-5556-4A99-9D71-C17A099F2382}"/>
              </a:ext>
            </a:extLst>
          </p:cNvPr>
          <p:cNvGrpSpPr/>
          <p:nvPr/>
        </p:nvGrpSpPr>
        <p:grpSpPr>
          <a:xfrm rot="2359076">
            <a:off x="1772284" y="1285911"/>
            <a:ext cx="1182402" cy="339441"/>
            <a:chOff x="5569362" y="2602673"/>
            <a:chExt cx="1486160" cy="347774"/>
          </a:xfrm>
          <a:noFill/>
        </p:grpSpPr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4A271C46-EDA4-4B18-90D3-F6629A370DC6}"/>
                </a:ext>
              </a:extLst>
            </p:cNvPr>
            <p:cNvSpPr>
              <a:spLocks noChangeAspect="1"/>
            </p:cNvSpPr>
            <p:nvPr/>
          </p:nvSpPr>
          <p:spPr>
            <a:xfrm rot="17218167">
              <a:off x="5765351" y="2406684"/>
              <a:ext cx="269317" cy="661296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68" name="Group 1067">
              <a:extLst>
                <a:ext uri="{FF2B5EF4-FFF2-40B4-BE49-F238E27FC236}">
                  <a16:creationId xmlns:a16="http://schemas.microsoft.com/office/drawing/2014/main" id="{CF1EE5EA-C5A3-4586-BC57-F592A2A34E0B}"/>
                </a:ext>
              </a:extLst>
            </p:cNvPr>
            <p:cNvGrpSpPr>
              <a:grpSpLocks noChangeAspect="1"/>
            </p:cNvGrpSpPr>
            <p:nvPr/>
          </p:nvGrpSpPr>
          <p:grpSpPr>
            <a:xfrm rot="15654798">
              <a:off x="6506183" y="2401109"/>
              <a:ext cx="334245" cy="764432"/>
              <a:chOff x="3997020" y="2711931"/>
              <a:chExt cx="275025" cy="634903"/>
            </a:xfrm>
            <a:grpFill/>
          </p:grpSpPr>
          <p:sp>
            <p:nvSpPr>
              <p:cNvPr id="1070" name="Rectangle: Rounded Corners 1069">
                <a:extLst>
                  <a:ext uri="{FF2B5EF4-FFF2-40B4-BE49-F238E27FC236}">
                    <a16:creationId xmlns:a16="http://schemas.microsoft.com/office/drawing/2014/main" id="{E772C274-AE88-4B9B-88A5-21FB8E2FCEAA}"/>
                  </a:ext>
                </a:extLst>
              </p:cNvPr>
              <p:cNvSpPr/>
              <p:nvPr/>
            </p:nvSpPr>
            <p:spPr>
              <a:xfrm>
                <a:off x="4082345" y="2711931"/>
                <a:ext cx="161992" cy="394480"/>
              </a:xfrm>
              <a:prstGeom prst="roundRect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1" name="Partial Circle 1070">
                <a:extLst>
                  <a:ext uri="{FF2B5EF4-FFF2-40B4-BE49-F238E27FC236}">
                    <a16:creationId xmlns:a16="http://schemas.microsoft.com/office/drawing/2014/main" id="{F17BEE28-2731-4761-B336-7F48F3C9E596}"/>
                  </a:ext>
                </a:extLst>
              </p:cNvPr>
              <p:cNvSpPr/>
              <p:nvPr/>
            </p:nvSpPr>
            <p:spPr>
              <a:xfrm rot="8057437">
                <a:off x="4001958" y="3076747"/>
                <a:ext cx="265149" cy="275025"/>
              </a:xfrm>
              <a:prstGeom prst="pie">
                <a:avLst/>
              </a:prstGeom>
              <a:grp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48DDA969-EC7B-457E-BC55-CF35A7A8C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8508" y="2715872"/>
              <a:ext cx="299222" cy="224305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0" name="Rectangle 19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C7C824-437F-41BA-8EA2-3804A0A5EEFB}"/>
              </a:ext>
            </a:extLst>
          </p:cNvPr>
          <p:cNvSpPr/>
          <p:nvPr/>
        </p:nvSpPr>
        <p:spPr>
          <a:xfrm>
            <a:off x="2838692" y="1777108"/>
            <a:ext cx="6124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TEST YOUR STRENGTH</a:t>
            </a:r>
          </a:p>
        </p:txBody>
      </p:sp>
      <p:sp>
        <p:nvSpPr>
          <p:cNvPr id="204" name="Rectangle 20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4689FB-A9AD-4A73-88DD-719A097D2240}"/>
              </a:ext>
            </a:extLst>
          </p:cNvPr>
          <p:cNvSpPr/>
          <p:nvPr/>
        </p:nvSpPr>
        <p:spPr>
          <a:xfrm>
            <a:off x="5336908" y="5320997"/>
            <a:ext cx="14010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4356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rvival soundtrack - t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-10800000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9960000">
                                      <p:cBhvr>
                                        <p:cTn id="2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decel="100000" autoRev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3.75E-6 3.33333E-6 L 3.75E-6 -0.5838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9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4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Rot by="120000">
                                      <p:cBhvr>
                                        <p:cTn id="3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Rot by="900000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7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47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00"/>
                            </p:stCondLst>
                            <p:childTnLst>
                              <p:par>
                                <p:cTn id="53" presetID="64" presetClass="path" presetSubtype="0" decel="10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1.04167E-6 -0.583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9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56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900000">
                                      <p:cBhvr>
                                        <p:cTn id="62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200"/>
                            </p:stCondLst>
                            <p:childTnLst>
                              <p:par>
                                <p:cTn id="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2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960000">
                                      <p:cBhvr>
                                        <p:cTn id="7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700"/>
                            </p:stCondLst>
                            <p:childTnLst>
                              <p:par>
                                <p:cTn id="79" presetID="64" presetClass="path" presetSubtype="0" decel="10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-0.58148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7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8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900000"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1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100"/>
                            </p:stCondLst>
                            <p:childTnLst>
                              <p:par>
                                <p:cTn id="9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6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100"/>
                            </p:stCondLst>
                            <p:childTnLst>
                              <p:par>
                                <p:cTn id="9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99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400"/>
                            </p:stCondLst>
                            <p:childTnLst>
                              <p:par>
                                <p:cTn id="101" presetID="22" presetClass="exit" presetSubtype="1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600"/>
                            </p:stCondLst>
                            <p:childTnLst>
                              <p:par>
                                <p:cTn id="105" presetID="64" presetClass="path" presetSubtype="0" decel="50000" autoRev="1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1.04167E-6 -0.18056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2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900000">
                                      <p:cBhvr>
                                        <p:cTn id="108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3600"/>
                            </p:stCondLst>
                            <p:childTnLst>
                              <p:par>
                                <p:cTn id="1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600"/>
                            </p:stCondLst>
                            <p:childTnLst>
                              <p:par>
                                <p:cTn id="1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960000">
                                      <p:cBhvr>
                                        <p:cTn id="117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900"/>
                            </p:stCondLst>
                            <p:childTnLst>
                              <p:par>
                                <p:cTn id="119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6100"/>
                            </p:stCondLst>
                            <p:childTnLst>
                              <p:par>
                                <p:cTn id="123" presetID="64" presetClass="path" presetSubtype="0" decel="10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0486 L 3.75E-6 -0.58635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74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6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">
                                      <p:cBhvr>
                                        <p:cTn id="1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1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9600"/>
                            </p:stCondLst>
                            <p:childTnLst>
                              <p:par>
                                <p:cTn id="1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0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1600"/>
                            </p:stCondLst>
                            <p:childTnLst>
                              <p:par>
                                <p:cTn id="1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143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1900"/>
                            </p:stCondLst>
                            <p:childTnLst>
                              <p:par>
                                <p:cTn id="145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6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2100"/>
                            </p:stCondLst>
                            <p:childTnLst>
                              <p:par>
                                <p:cTn id="149" presetID="64" presetClass="path" presetSubtype="0" decel="10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1.04167E-6 -0.58148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74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5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900000">
                                      <p:cBhvr>
                                        <p:cTn id="158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1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6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960000">
                                      <p:cBhvr>
                                        <p:cTn id="169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7800"/>
                            </p:stCondLst>
                            <p:childTnLst>
                              <p:par>
                                <p:cTn id="171" presetID="22" presetClass="exit" presetSubtype="1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5" presetID="64" presetClass="path" presetSubtype="0" decel="50000" autoRev="1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-0.12246 " pathEditMode="relative" rAng="0" ptsTypes="AA">
                                      <p:cBhvr>
                                        <p:cTn id="1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3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>
                                        <p:cTn id="1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84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187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3300"/>
                            </p:stCondLst>
                            <p:childTnLst>
                              <p:par>
                                <p:cTn id="189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0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3500"/>
                            </p:stCondLst>
                            <p:childTnLst>
                              <p:par>
                                <p:cTn id="193" presetID="64" presetClass="path" presetSubtype="0" decel="10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486 L -1.04167E-6 -0.58635 " pathEditMode="relative" rAng="0" ptsTypes="AA">
                                      <p:cBhvr>
                                        <p:cTn id="194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74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96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900000">
                                      <p:cBhvr>
                                        <p:cTn id="202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1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9" animBg="1"/>
      <p:bldP spid="21" grpId="0" animBg="1"/>
      <p:bldP spid="21" grpId="1" animBg="1"/>
      <p:bldP spid="21" grpId="2" animBg="1"/>
      <p:bldP spid="21" grpId="3" animBg="1"/>
      <p:bldP spid="21" grpId="10" animBg="1"/>
      <p:bldP spid="21" grpId="11" animBg="1"/>
      <p:bldP spid="21" grpId="12" animBg="1"/>
      <p:bldP spid="21" grpId="19" animBg="1"/>
      <p:bldP spid="1206" grpId="0" animBg="1"/>
      <p:bldP spid="1206" grpId="1" animBg="1"/>
      <p:bldP spid="1206" grpId="2" animBg="1"/>
      <p:bldP spid="1206" grpId="9" animBg="1"/>
      <p:bldP spid="1207" grpId="0" animBg="1"/>
      <p:bldP spid="1207" grpId="1" animBg="1"/>
      <p:bldP spid="1207" grpId="2" animBg="1"/>
      <p:bldP spid="1207" grpId="3" animBg="1"/>
      <p:bldP spid="1207" grpId="10" animBg="1"/>
      <p:bldP spid="1207" grpId="11" animBg="1"/>
      <p:bldP spid="1207" grpId="12" animBg="1"/>
      <p:bldP spid="1207" grpId="19" animBg="1"/>
      <p:bldP spid="36" grpId="0" animBg="1"/>
      <p:bldP spid="1193" grpId="0" animBg="1"/>
      <p:bldP spid="1194" grpId="0" animBg="1"/>
      <p:bldP spid="1227" grpId="0" animBg="1"/>
      <p:bldP spid="1228" grpId="0" animBg="1"/>
      <p:bldP spid="1229" grpId="0" animBg="1"/>
      <p:bldP spid="200" grpId="0"/>
      <p:bldP spid="2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reen victory rock Picture 1314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85ACE129-3477-4C5A-8B0C-30882A797C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0885" y="4137606"/>
            <a:ext cx="744620" cy="236665"/>
          </a:xfrm>
          <a:prstGeom prst="rect">
            <a:avLst/>
          </a:prstGeom>
        </p:spPr>
      </p:pic>
      <p:grpSp>
        <p:nvGrpSpPr>
          <p:cNvPr id="1309" name="purple arm win right  Group 234">
            <a:extLst>
              <a:ext uri="{FF2B5EF4-FFF2-40B4-BE49-F238E27FC236}">
                <a16:creationId xmlns:a16="http://schemas.microsoft.com/office/drawing/2014/main" id="{769A8027-9D09-4A87-9D2F-4CA7DA064737}"/>
              </a:ext>
            </a:extLst>
          </p:cNvPr>
          <p:cNvGrpSpPr>
            <a:grpSpLocks noChangeAspect="1"/>
          </p:cNvGrpSpPr>
          <p:nvPr/>
        </p:nvGrpSpPr>
        <p:grpSpPr>
          <a:xfrm rot="18584203">
            <a:off x="3098308" y="3597809"/>
            <a:ext cx="1330207" cy="312562"/>
            <a:chOff x="5833690" y="2643596"/>
            <a:chExt cx="1442304" cy="336523"/>
          </a:xfrm>
        </p:grpSpPr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0BA9AB8D-394B-463C-9971-46D6AEE56420}"/>
                </a:ext>
              </a:extLst>
            </p:cNvPr>
            <p:cNvSpPr>
              <a:spLocks noChangeAspect="1"/>
            </p:cNvSpPr>
            <p:nvPr/>
          </p:nvSpPr>
          <p:spPr>
            <a:xfrm rot="17218167">
              <a:off x="6029679" y="2461077"/>
              <a:ext cx="269317" cy="661296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11" name="Group 1310">
              <a:extLst>
                <a:ext uri="{FF2B5EF4-FFF2-40B4-BE49-F238E27FC236}">
                  <a16:creationId xmlns:a16="http://schemas.microsoft.com/office/drawing/2014/main" id="{ACAC9D94-76A7-41C3-A922-4723EAD663BA}"/>
                </a:ext>
              </a:extLst>
            </p:cNvPr>
            <p:cNvGrpSpPr>
              <a:grpSpLocks noChangeAspect="1"/>
            </p:cNvGrpSpPr>
            <p:nvPr/>
          </p:nvGrpSpPr>
          <p:grpSpPr>
            <a:xfrm rot="15654798">
              <a:off x="6742394" y="2444241"/>
              <a:ext cx="334245" cy="732955"/>
              <a:chOff x="3944068" y="2915131"/>
              <a:chExt cx="275025" cy="608759"/>
            </a:xfrm>
            <a:solidFill>
              <a:srgbClr val="FFCC05"/>
            </a:solidFill>
          </p:grpSpPr>
          <p:sp>
            <p:nvSpPr>
              <p:cNvPr id="1313" name="Rectangle: Rounded Corners 1312">
                <a:extLst>
                  <a:ext uri="{FF2B5EF4-FFF2-40B4-BE49-F238E27FC236}">
                    <a16:creationId xmlns:a16="http://schemas.microsoft.com/office/drawing/2014/main" id="{F4186205-A819-40B4-ACD4-FAEB9A4F0B69}"/>
                  </a:ext>
                </a:extLst>
              </p:cNvPr>
              <p:cNvSpPr/>
              <p:nvPr/>
            </p:nvSpPr>
            <p:spPr>
              <a:xfrm>
                <a:off x="3994626" y="2915131"/>
                <a:ext cx="161992" cy="394480"/>
              </a:xfrm>
              <a:prstGeom prst="roundRect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4" name="Partial Circle 1313">
                <a:extLst>
                  <a:ext uri="{FF2B5EF4-FFF2-40B4-BE49-F238E27FC236}">
                    <a16:creationId xmlns:a16="http://schemas.microsoft.com/office/drawing/2014/main" id="{1D132EB7-C0DD-4D5D-B026-4EE2820C7652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>
                  <a:gd name="adj1" fmla="val 284773"/>
                  <a:gd name="adj2" fmla="val 17395408"/>
                </a:avLst>
              </a:prstGeom>
              <a:solidFill>
                <a:srgbClr val="FFDF0D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18209B82-226C-4136-8B9E-AE84AF491A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9735" y="2755814"/>
              <a:ext cx="299222" cy="224305"/>
            </a:xfrm>
            <a:prstGeom prst="ellipse">
              <a:avLst/>
            </a:prstGeom>
            <a:solidFill>
              <a:srgbClr val="FFD90A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91" name="green right arm win Group 205">
            <a:extLst>
              <a:ext uri="{FF2B5EF4-FFF2-40B4-BE49-F238E27FC236}">
                <a16:creationId xmlns:a16="http://schemas.microsoft.com/office/drawing/2014/main" id="{24B135A1-FE75-44D3-8967-C99FAA88338D}"/>
              </a:ext>
            </a:extLst>
          </p:cNvPr>
          <p:cNvGrpSpPr>
            <a:grpSpLocks noChangeAspect="1"/>
          </p:cNvGrpSpPr>
          <p:nvPr/>
        </p:nvGrpSpPr>
        <p:grpSpPr>
          <a:xfrm rot="3720317" flipH="1">
            <a:off x="8734607" y="3194735"/>
            <a:ext cx="1225878" cy="334707"/>
            <a:chOff x="5833690" y="2643642"/>
            <a:chExt cx="1442310" cy="336477"/>
          </a:xfrm>
        </p:grpSpPr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24347AD5-51AD-4BA1-AC30-DC90344818F0}"/>
                </a:ext>
              </a:extLst>
            </p:cNvPr>
            <p:cNvSpPr>
              <a:spLocks noChangeAspect="1"/>
            </p:cNvSpPr>
            <p:nvPr/>
          </p:nvSpPr>
          <p:spPr>
            <a:xfrm rot="17218167">
              <a:off x="6029679" y="2461077"/>
              <a:ext cx="269317" cy="661296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93" name="Group 1292">
              <a:extLst>
                <a:ext uri="{FF2B5EF4-FFF2-40B4-BE49-F238E27FC236}">
                  <a16:creationId xmlns:a16="http://schemas.microsoft.com/office/drawing/2014/main" id="{7EA45345-39A2-4B06-B05F-AB9C4718AE84}"/>
                </a:ext>
              </a:extLst>
            </p:cNvPr>
            <p:cNvGrpSpPr>
              <a:grpSpLocks noChangeAspect="1"/>
            </p:cNvGrpSpPr>
            <p:nvPr/>
          </p:nvGrpSpPr>
          <p:grpSpPr>
            <a:xfrm rot="15654798">
              <a:off x="6742106" y="2443993"/>
              <a:ext cx="334245" cy="733543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1295" name="Rectangle: Rounded Corners 1294">
                <a:extLst>
                  <a:ext uri="{FF2B5EF4-FFF2-40B4-BE49-F238E27FC236}">
                    <a16:creationId xmlns:a16="http://schemas.microsoft.com/office/drawing/2014/main" id="{64061B67-9EFE-4F17-9076-062ED421D810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6" name="Partial Circle 1295">
                <a:extLst>
                  <a:ext uri="{FF2B5EF4-FFF2-40B4-BE49-F238E27FC236}">
                    <a16:creationId xmlns:a16="http://schemas.microsoft.com/office/drawing/2014/main" id="{9CDEF444-C230-4F2E-ABF3-31D10AFC0BE2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>
                  <a:gd name="adj1" fmla="val 20480362"/>
                  <a:gd name="adj2" fmla="val 17244985"/>
                </a:avLst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94" name="Oval 1293">
              <a:extLst>
                <a:ext uri="{FF2B5EF4-FFF2-40B4-BE49-F238E27FC236}">
                  <a16:creationId xmlns:a16="http://schemas.microsoft.com/office/drawing/2014/main" id="{75839BA9-2EBD-4501-BEE2-45460F349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9735" y="2755814"/>
              <a:ext cx="299222" cy="224305"/>
            </a:xfrm>
            <a:prstGeom prst="ellipse">
              <a:avLst/>
            </a:prstGeom>
            <a:solidFill>
              <a:srgbClr val="AF84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41" name="purple victory rock Picture 1240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5AF744F7-B812-493D-9716-0AD0A1C3B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4425" y="3760291"/>
            <a:ext cx="744620" cy="236665"/>
          </a:xfrm>
          <a:prstGeom prst="rect">
            <a:avLst/>
          </a:prstGeom>
        </p:spPr>
      </p:pic>
      <p:pic>
        <p:nvPicPr>
          <p:cNvPr id="1208" name="Picture 120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69179DC-8C1D-4372-8D71-E9FF76D6F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628" y="2844692"/>
            <a:ext cx="397633" cy="126381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B0B6146-6E3A-45D7-B904-798E64FF9389}"/>
              </a:ext>
            </a:extLst>
          </p:cNvPr>
          <p:cNvSpPr/>
          <p:nvPr/>
        </p:nvSpPr>
        <p:spPr>
          <a:xfrm>
            <a:off x="6956679" y="207821"/>
            <a:ext cx="965580" cy="1186358"/>
          </a:xfrm>
          <a:prstGeom prst="roundRect">
            <a:avLst>
              <a:gd name="adj" fmla="val 46623"/>
            </a:avLst>
          </a:prstGeom>
          <a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DF6E5F09-39CB-4F11-A881-FE8EA782BD74}"/>
              </a:ext>
            </a:extLst>
          </p:cNvPr>
          <p:cNvSpPr/>
          <p:nvPr/>
        </p:nvSpPr>
        <p:spPr>
          <a:xfrm flipH="1">
            <a:off x="6966618" y="676707"/>
            <a:ext cx="316968" cy="5196608"/>
          </a:xfrm>
          <a:prstGeom prst="cube">
            <a:avLst/>
          </a:prstGeom>
          <a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6111BEC-794D-4F5F-BD8C-E29C2FEB399C}"/>
              </a:ext>
            </a:extLst>
          </p:cNvPr>
          <p:cNvSpPr/>
          <p:nvPr/>
        </p:nvSpPr>
        <p:spPr>
          <a:xfrm>
            <a:off x="7039319" y="207821"/>
            <a:ext cx="965580" cy="5607698"/>
          </a:xfrm>
          <a:prstGeom prst="roundRect">
            <a:avLst>
              <a:gd name="adj" fmla="val 46623"/>
            </a:avLst>
          </a:prstGeom>
          <a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ABB950A-3B25-41FA-88D1-6D6DE672AEE0}"/>
              </a:ext>
            </a:extLst>
          </p:cNvPr>
          <p:cNvGrpSpPr/>
          <p:nvPr/>
        </p:nvGrpSpPr>
        <p:grpSpPr>
          <a:xfrm>
            <a:off x="7459571" y="1469045"/>
            <a:ext cx="561986" cy="3571518"/>
            <a:chOff x="5080416" y="1888973"/>
            <a:chExt cx="965582" cy="3571518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70D9E46-8765-40EF-A81B-208A27E3CBF3}"/>
                </a:ext>
              </a:extLst>
            </p:cNvPr>
            <p:cNvCxnSpPr/>
            <p:nvPr/>
          </p:nvCxnSpPr>
          <p:spPr>
            <a:xfrm>
              <a:off x="5080416" y="506365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3694B3-8813-49A3-ACA7-97C0F2F5726A}"/>
                </a:ext>
              </a:extLst>
            </p:cNvPr>
            <p:cNvCxnSpPr/>
            <p:nvPr/>
          </p:nvCxnSpPr>
          <p:spPr>
            <a:xfrm>
              <a:off x="5080416" y="5460491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FA145EA-81E4-44BA-9A69-1062498D6ABE}"/>
                </a:ext>
              </a:extLst>
            </p:cNvPr>
            <p:cNvCxnSpPr/>
            <p:nvPr/>
          </p:nvCxnSpPr>
          <p:spPr>
            <a:xfrm>
              <a:off x="5080416" y="426998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BB6B19E-1377-46FB-BA9E-14BD57C4B8E3}"/>
                </a:ext>
              </a:extLst>
            </p:cNvPr>
            <p:cNvCxnSpPr/>
            <p:nvPr/>
          </p:nvCxnSpPr>
          <p:spPr>
            <a:xfrm>
              <a:off x="5080416" y="4666818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D54BE3F-378D-4CB0-B3F8-ADB370C3E5D7}"/>
                </a:ext>
              </a:extLst>
            </p:cNvPr>
            <p:cNvCxnSpPr/>
            <p:nvPr/>
          </p:nvCxnSpPr>
          <p:spPr>
            <a:xfrm>
              <a:off x="5080416" y="347631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ED2A466-0F41-4FA8-8303-99A1AF47DECB}"/>
                </a:ext>
              </a:extLst>
            </p:cNvPr>
            <p:cNvCxnSpPr/>
            <p:nvPr/>
          </p:nvCxnSpPr>
          <p:spPr>
            <a:xfrm>
              <a:off x="5080416" y="3873148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688C57-3AC6-4AEA-B5B3-87AF13C45A18}"/>
                </a:ext>
              </a:extLst>
            </p:cNvPr>
            <p:cNvCxnSpPr/>
            <p:nvPr/>
          </p:nvCxnSpPr>
          <p:spPr>
            <a:xfrm>
              <a:off x="5080416" y="268264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9F9F67E-7088-4903-8151-22B1F2962080}"/>
                </a:ext>
              </a:extLst>
            </p:cNvPr>
            <p:cNvCxnSpPr/>
            <p:nvPr/>
          </p:nvCxnSpPr>
          <p:spPr>
            <a:xfrm>
              <a:off x="5080416" y="3079478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0C92C1D-83E0-40AC-8786-6B7C804B50A2}"/>
                </a:ext>
              </a:extLst>
            </p:cNvPr>
            <p:cNvCxnSpPr/>
            <p:nvPr/>
          </p:nvCxnSpPr>
          <p:spPr>
            <a:xfrm>
              <a:off x="5080416" y="1888973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A2C421E-4A47-42EE-B1B8-B2FFA089D0DD}"/>
                </a:ext>
              </a:extLst>
            </p:cNvPr>
            <p:cNvCxnSpPr/>
            <p:nvPr/>
          </p:nvCxnSpPr>
          <p:spPr>
            <a:xfrm>
              <a:off x="5080416" y="2285808"/>
              <a:ext cx="96558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ube 50">
            <a:extLst>
              <a:ext uri="{FF2B5EF4-FFF2-40B4-BE49-F238E27FC236}">
                <a16:creationId xmlns:a16="http://schemas.microsoft.com/office/drawing/2014/main" id="{F9AF560D-FA3A-4360-9C20-C329E8E69498}"/>
              </a:ext>
            </a:extLst>
          </p:cNvPr>
          <p:cNvSpPr/>
          <p:nvPr/>
        </p:nvSpPr>
        <p:spPr>
          <a:xfrm flipH="1">
            <a:off x="7045344" y="5430470"/>
            <a:ext cx="1105227" cy="569862"/>
          </a:xfrm>
          <a:prstGeom prst="cube">
            <a:avLst>
              <a:gd name="adj" fmla="val 22482"/>
            </a:avLst>
          </a:prstGeom>
          <a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ube 51">
            <a:extLst>
              <a:ext uri="{FF2B5EF4-FFF2-40B4-BE49-F238E27FC236}">
                <a16:creationId xmlns:a16="http://schemas.microsoft.com/office/drawing/2014/main" id="{912FD175-1288-4DDE-BBAD-F91130F27983}"/>
              </a:ext>
            </a:extLst>
          </p:cNvPr>
          <p:cNvSpPr/>
          <p:nvPr/>
        </p:nvSpPr>
        <p:spPr>
          <a:xfrm flipH="1">
            <a:off x="7159496" y="5545205"/>
            <a:ext cx="1105227" cy="569862"/>
          </a:xfrm>
          <a:prstGeom prst="cube">
            <a:avLst>
              <a:gd name="adj" fmla="val 22482"/>
            </a:avLst>
          </a:prstGeom>
          <a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2623E732-83F0-4AE6-87A4-C41F83586482}"/>
              </a:ext>
            </a:extLst>
          </p:cNvPr>
          <p:cNvSpPr/>
          <p:nvPr/>
        </p:nvSpPr>
        <p:spPr>
          <a:xfrm flipH="1">
            <a:off x="7274352" y="5672833"/>
            <a:ext cx="1105227" cy="569862"/>
          </a:xfrm>
          <a:prstGeom prst="cube">
            <a:avLst>
              <a:gd name="adj" fmla="val 22482"/>
            </a:avLst>
          </a:prstGeom>
          <a:blipFill>
            <a:blip r:embed="rId11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39BAC340-C598-4A60-B0D8-CFCC9C9EC497}"/>
              </a:ext>
            </a:extLst>
          </p:cNvPr>
          <p:cNvSpPr/>
          <p:nvPr/>
        </p:nvSpPr>
        <p:spPr>
          <a:xfrm flipH="1">
            <a:off x="7166243" y="5542203"/>
            <a:ext cx="1212632" cy="250033"/>
          </a:xfrm>
          <a:prstGeom prst="parallelogram">
            <a:avLst>
              <a:gd name="adj" fmla="val 91849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64B4992-6A5B-4C35-B1C4-8AE9A7FCFE3E}"/>
              </a:ext>
            </a:extLst>
          </p:cNvPr>
          <p:cNvSpPr/>
          <p:nvPr/>
        </p:nvSpPr>
        <p:spPr>
          <a:xfrm>
            <a:off x="7579191" y="5664014"/>
            <a:ext cx="410547" cy="83976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C1B81B-ABDB-4A54-A174-2BD6E8DE5AA7}"/>
              </a:ext>
            </a:extLst>
          </p:cNvPr>
          <p:cNvGrpSpPr/>
          <p:nvPr/>
        </p:nvGrpSpPr>
        <p:grpSpPr>
          <a:xfrm>
            <a:off x="4335586" y="184520"/>
            <a:ext cx="1422900" cy="6034874"/>
            <a:chOff x="5001028" y="624012"/>
            <a:chExt cx="1422900" cy="6034874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E50397B-77A9-478C-ACF3-9D564463E385}"/>
                </a:ext>
              </a:extLst>
            </p:cNvPr>
            <p:cNvSpPr/>
            <p:nvPr/>
          </p:nvSpPr>
          <p:spPr>
            <a:xfrm>
              <a:off x="5001028" y="624012"/>
              <a:ext cx="965580" cy="1186358"/>
            </a:xfrm>
            <a:prstGeom prst="roundRect">
              <a:avLst>
                <a:gd name="adj" fmla="val 46623"/>
              </a:avLst>
            </a:prstGeom>
            <a:blipFill>
              <a:blip r:embed="rId11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60B75071-6561-4087-8374-596D3E766ECF}"/>
                </a:ext>
              </a:extLst>
            </p:cNvPr>
            <p:cNvSpPr/>
            <p:nvPr/>
          </p:nvSpPr>
          <p:spPr>
            <a:xfrm flipH="1">
              <a:off x="5001028" y="1073020"/>
              <a:ext cx="316968" cy="5196608"/>
            </a:xfrm>
            <a:prstGeom prst="cube">
              <a:avLst/>
            </a:prstGeom>
            <a:blipFill>
              <a:blip r:embed="rId11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CF1ED5B-6816-489D-87CC-150E69DAA699}"/>
                </a:ext>
              </a:extLst>
            </p:cNvPr>
            <p:cNvSpPr/>
            <p:nvPr/>
          </p:nvSpPr>
          <p:spPr>
            <a:xfrm>
              <a:off x="5073729" y="624012"/>
              <a:ext cx="965580" cy="5607698"/>
            </a:xfrm>
            <a:prstGeom prst="roundRect">
              <a:avLst>
                <a:gd name="adj" fmla="val 46623"/>
              </a:avLst>
            </a:prstGeom>
            <a:blipFill>
              <a:blip r:embed="rId11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802D82-DECE-439D-8FE6-F3F9029661A0}"/>
                </a:ext>
              </a:extLst>
            </p:cNvPr>
            <p:cNvSpPr/>
            <p:nvPr/>
          </p:nvSpPr>
          <p:spPr>
            <a:xfrm>
              <a:off x="5502449" y="960420"/>
              <a:ext cx="154941" cy="527242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ADE367DB-67CB-42C9-8198-129E56FACA35}"/>
                </a:ext>
              </a:extLst>
            </p:cNvPr>
            <p:cNvSpPr/>
            <p:nvPr/>
          </p:nvSpPr>
          <p:spPr>
            <a:xfrm flipH="1">
              <a:off x="5089693" y="5846661"/>
              <a:ext cx="1105227" cy="569862"/>
            </a:xfrm>
            <a:prstGeom prst="cube">
              <a:avLst>
                <a:gd name="adj" fmla="val 22482"/>
              </a:avLst>
            </a:prstGeom>
            <a:blipFill>
              <a:blip r:embed="rId11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03F8450-BBFD-428F-9EBD-B0CE98BB94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7392" y="1000121"/>
              <a:ext cx="7044" cy="4846540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CE777A03-445F-4F95-B01D-4067B477E8B7}"/>
                </a:ext>
              </a:extLst>
            </p:cNvPr>
            <p:cNvSpPr/>
            <p:nvPr/>
          </p:nvSpPr>
          <p:spPr>
            <a:xfrm flipH="1">
              <a:off x="5203845" y="5961396"/>
              <a:ext cx="1105227" cy="569862"/>
            </a:xfrm>
            <a:prstGeom prst="cube">
              <a:avLst>
                <a:gd name="adj" fmla="val 22482"/>
              </a:avLst>
            </a:prstGeom>
            <a:blipFill>
              <a:blip r:embed="rId11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1D535B6F-993C-4374-BEEF-8277F83ABF67}"/>
                </a:ext>
              </a:extLst>
            </p:cNvPr>
            <p:cNvSpPr/>
            <p:nvPr/>
          </p:nvSpPr>
          <p:spPr>
            <a:xfrm flipH="1">
              <a:off x="5318701" y="6089024"/>
              <a:ext cx="1105227" cy="569862"/>
            </a:xfrm>
            <a:prstGeom prst="cube">
              <a:avLst>
                <a:gd name="adj" fmla="val 22482"/>
              </a:avLst>
            </a:prstGeom>
            <a:blipFill>
              <a:blip r:embed="rId11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1D48F0A2-6033-4DB5-9145-90BED6A8C83E}"/>
                </a:ext>
              </a:extLst>
            </p:cNvPr>
            <p:cNvSpPr/>
            <p:nvPr/>
          </p:nvSpPr>
          <p:spPr>
            <a:xfrm flipH="1">
              <a:off x="5203843" y="5961395"/>
              <a:ext cx="1220083" cy="250033"/>
            </a:xfrm>
            <a:prstGeom prst="parallelogram">
              <a:avLst>
                <a:gd name="adj" fmla="val 95580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98F451F-F8C4-43CA-B64B-1DF877B30337}"/>
                </a:ext>
              </a:extLst>
            </p:cNvPr>
            <p:cNvSpPr/>
            <p:nvPr/>
          </p:nvSpPr>
          <p:spPr>
            <a:xfrm>
              <a:off x="5635659" y="6055908"/>
              <a:ext cx="410547" cy="83976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23D4872-30A4-48C9-9197-2FDF332B11D2}"/>
                </a:ext>
              </a:extLst>
            </p:cNvPr>
            <p:cNvGrpSpPr/>
            <p:nvPr/>
          </p:nvGrpSpPr>
          <p:grpSpPr>
            <a:xfrm>
              <a:off x="5673460" y="1865823"/>
              <a:ext cx="372537" cy="3571518"/>
              <a:chOff x="5080416" y="1888973"/>
              <a:chExt cx="965582" cy="3571518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ED76753-52A8-4E6A-8AA9-8F0C96E3A9C3}"/>
                  </a:ext>
                </a:extLst>
              </p:cNvPr>
              <p:cNvCxnSpPr/>
              <p:nvPr/>
            </p:nvCxnSpPr>
            <p:spPr>
              <a:xfrm>
                <a:off x="5080416" y="506365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803015E-F384-4962-B8E1-F6E6807659FD}"/>
                  </a:ext>
                </a:extLst>
              </p:cNvPr>
              <p:cNvCxnSpPr/>
              <p:nvPr/>
            </p:nvCxnSpPr>
            <p:spPr>
              <a:xfrm>
                <a:off x="5080416" y="5460491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588FE11-5F00-4E74-8D0A-F6E47B37CE90}"/>
                  </a:ext>
                </a:extLst>
              </p:cNvPr>
              <p:cNvCxnSpPr/>
              <p:nvPr/>
            </p:nvCxnSpPr>
            <p:spPr>
              <a:xfrm>
                <a:off x="5080416" y="426998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1F8004A-CE5D-4B8F-98E0-4154B78C27C3}"/>
                  </a:ext>
                </a:extLst>
              </p:cNvPr>
              <p:cNvCxnSpPr/>
              <p:nvPr/>
            </p:nvCxnSpPr>
            <p:spPr>
              <a:xfrm>
                <a:off x="5080416" y="4666818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DA10154-301E-48D5-AA7E-7E904477FB02}"/>
                  </a:ext>
                </a:extLst>
              </p:cNvPr>
              <p:cNvCxnSpPr/>
              <p:nvPr/>
            </p:nvCxnSpPr>
            <p:spPr>
              <a:xfrm>
                <a:off x="5080416" y="347631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695FC61-7C28-4554-8DCC-0AC630D48ED3}"/>
                  </a:ext>
                </a:extLst>
              </p:cNvPr>
              <p:cNvCxnSpPr/>
              <p:nvPr/>
            </p:nvCxnSpPr>
            <p:spPr>
              <a:xfrm>
                <a:off x="5080416" y="3873148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19153F-51E4-419E-9CB6-FB5D7F91FDC9}"/>
                  </a:ext>
                </a:extLst>
              </p:cNvPr>
              <p:cNvCxnSpPr/>
              <p:nvPr/>
            </p:nvCxnSpPr>
            <p:spPr>
              <a:xfrm>
                <a:off x="5080416" y="268264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BDF4966-3FD2-4B57-B137-3534F61DE09E}"/>
                  </a:ext>
                </a:extLst>
              </p:cNvPr>
              <p:cNvCxnSpPr/>
              <p:nvPr/>
            </p:nvCxnSpPr>
            <p:spPr>
              <a:xfrm>
                <a:off x="5080416" y="3079478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17BD6AC-C7B2-455C-AC3E-2A3CF1D398F6}"/>
                  </a:ext>
                </a:extLst>
              </p:cNvPr>
              <p:cNvCxnSpPr/>
              <p:nvPr/>
            </p:nvCxnSpPr>
            <p:spPr>
              <a:xfrm>
                <a:off x="5080416" y="1888973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5D44609-8EF8-42D2-9C8A-A1386559F2BC}"/>
                  </a:ext>
                </a:extLst>
              </p:cNvPr>
              <p:cNvCxnSpPr/>
              <p:nvPr/>
            </p:nvCxnSpPr>
            <p:spPr>
              <a:xfrm>
                <a:off x="5080416" y="2285808"/>
                <a:ext cx="96558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6CC7CE-9EF3-4220-855D-B9CD2D09958E}"/>
                </a:ext>
              </a:extLst>
            </p:cNvPr>
            <p:cNvSpPr txBox="1"/>
            <p:nvPr/>
          </p:nvSpPr>
          <p:spPr>
            <a:xfrm>
              <a:off x="5671185" y="5111154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10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C4BE04E-1541-4B88-A58D-C4C36CABB4CE}"/>
                </a:ext>
              </a:extLst>
            </p:cNvPr>
            <p:cNvSpPr txBox="1"/>
            <p:nvPr/>
          </p:nvSpPr>
          <p:spPr>
            <a:xfrm>
              <a:off x="5671185" y="4711889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20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96B0768-6ECC-40CB-9E71-973F7F4EAC17}"/>
                </a:ext>
              </a:extLst>
            </p:cNvPr>
            <p:cNvSpPr txBox="1"/>
            <p:nvPr/>
          </p:nvSpPr>
          <p:spPr>
            <a:xfrm>
              <a:off x="5671185" y="4312624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30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C83F54F-E313-4C26-9206-5CDE62A6ED14}"/>
                </a:ext>
              </a:extLst>
            </p:cNvPr>
            <p:cNvSpPr txBox="1"/>
            <p:nvPr/>
          </p:nvSpPr>
          <p:spPr>
            <a:xfrm>
              <a:off x="5630337" y="3913359"/>
              <a:ext cx="508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40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86F9AC8-8D56-4B2A-859C-453ECFF44011}"/>
                </a:ext>
              </a:extLst>
            </p:cNvPr>
            <p:cNvSpPr txBox="1"/>
            <p:nvPr/>
          </p:nvSpPr>
          <p:spPr>
            <a:xfrm>
              <a:off x="5671185" y="3514094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50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0D8B962-7F5B-45E0-B924-B36E453B56F4}"/>
                </a:ext>
              </a:extLst>
            </p:cNvPr>
            <p:cNvSpPr txBox="1"/>
            <p:nvPr/>
          </p:nvSpPr>
          <p:spPr>
            <a:xfrm>
              <a:off x="5664109" y="3114829"/>
              <a:ext cx="440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60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2DA9C5A-EBA7-4281-A38D-20C14EBB3824}"/>
                </a:ext>
              </a:extLst>
            </p:cNvPr>
            <p:cNvSpPr txBox="1"/>
            <p:nvPr/>
          </p:nvSpPr>
          <p:spPr>
            <a:xfrm>
              <a:off x="5671185" y="2715564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70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CD64A72-8E3B-4C60-B364-1E559D247B57}"/>
                </a:ext>
              </a:extLst>
            </p:cNvPr>
            <p:cNvSpPr txBox="1"/>
            <p:nvPr/>
          </p:nvSpPr>
          <p:spPr>
            <a:xfrm>
              <a:off x="5649935" y="2316299"/>
              <a:ext cx="469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80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67D41ED-F600-443E-A16E-BA08A2FDA8A8}"/>
                </a:ext>
              </a:extLst>
            </p:cNvPr>
            <p:cNvSpPr txBox="1"/>
            <p:nvPr/>
          </p:nvSpPr>
          <p:spPr>
            <a:xfrm>
              <a:off x="5643016" y="1917034"/>
              <a:ext cx="482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90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CAF5888-082E-4DE9-9F1D-C3E51DE9AA97}"/>
                </a:ext>
              </a:extLst>
            </p:cNvPr>
            <p:cNvSpPr txBox="1"/>
            <p:nvPr/>
          </p:nvSpPr>
          <p:spPr>
            <a:xfrm>
              <a:off x="5580283" y="1534151"/>
              <a:ext cx="58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100</a:t>
              </a:r>
            </a:p>
          </p:txBody>
        </p:sp>
      </p:grpSp>
      <p:grpSp>
        <p:nvGrpSpPr>
          <p:cNvPr id="38" name="Purple bell Group 37">
            <a:extLst>
              <a:ext uri="{FF2B5EF4-FFF2-40B4-BE49-F238E27FC236}">
                <a16:creationId xmlns:a16="http://schemas.microsoft.com/office/drawing/2014/main" id="{CF0AD20D-FC03-4642-BD93-89386B8A75AD}"/>
              </a:ext>
            </a:extLst>
          </p:cNvPr>
          <p:cNvGrpSpPr/>
          <p:nvPr/>
        </p:nvGrpSpPr>
        <p:grpSpPr>
          <a:xfrm>
            <a:off x="4398044" y="287999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463F181-2C6C-4644-B37D-D607D294D68D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15DC99F-06B4-4970-8407-28C3C41094F2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8DD841D-B12B-42E2-BD98-45F78EA05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12" name="Circle: Hollow 11">
                <a:extLst>
                  <a:ext uri="{FF2B5EF4-FFF2-40B4-BE49-F238E27FC236}">
                    <a16:creationId xmlns:a16="http://schemas.microsoft.com/office/drawing/2014/main" id="{FB651F07-250D-4642-8D3C-352A54C7AC49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7" name="Purple puck Rectangle: Rounded Corners 16">
            <a:extLst>
              <a:ext uri="{FF2B5EF4-FFF2-40B4-BE49-F238E27FC236}">
                <a16:creationId xmlns:a16="http://schemas.microsoft.com/office/drawing/2014/main" id="{4F8E77F4-6131-4D67-9D14-0E4DE4574EAB}"/>
              </a:ext>
            </a:extLst>
          </p:cNvPr>
          <p:cNvSpPr/>
          <p:nvPr/>
        </p:nvSpPr>
        <p:spPr>
          <a:xfrm>
            <a:off x="4804950" y="5103847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urple Cylinder 20">
            <a:extLst>
              <a:ext uri="{FF2B5EF4-FFF2-40B4-BE49-F238E27FC236}">
                <a16:creationId xmlns:a16="http://schemas.microsoft.com/office/drawing/2014/main" id="{E39508C7-3773-4C08-B4DA-B7E3FDC804D6}"/>
              </a:ext>
            </a:extLst>
          </p:cNvPr>
          <p:cNvSpPr/>
          <p:nvPr/>
        </p:nvSpPr>
        <p:spPr>
          <a:xfrm>
            <a:off x="5057059" y="5366448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5B3EB-3701-4348-A371-63BF0919CBA2}"/>
              </a:ext>
            </a:extLst>
          </p:cNvPr>
          <p:cNvSpPr txBox="1"/>
          <p:nvPr/>
        </p:nvSpPr>
        <p:spPr>
          <a:xfrm>
            <a:off x="4450443" y="940931"/>
            <a:ext cx="298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kshire Swash" panose="02000505000000020003" pitchFamily="2" charset="0"/>
              </a:rPr>
              <a:t>TEST </a:t>
            </a:r>
          </a:p>
          <a:p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kshire Swash" panose="02000505000000020003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kshire Swash" panose="02000505000000020003" pitchFamily="2" charset="0"/>
              </a:rPr>
              <a:t>YOUR </a:t>
            </a:r>
          </a:p>
          <a:p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kshire Swash" panose="02000505000000020003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kshire Swash" panose="02000505000000020003" pitchFamily="2" charset="0"/>
              </a:rPr>
              <a:t>STRENGTH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77424B7-ED75-499D-9B16-27A811203B15}"/>
              </a:ext>
            </a:extLst>
          </p:cNvPr>
          <p:cNvSpPr/>
          <p:nvPr/>
        </p:nvSpPr>
        <p:spPr>
          <a:xfrm>
            <a:off x="7458230" y="524590"/>
            <a:ext cx="158793" cy="489747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319424AC-EFC5-4DA0-A1B1-A5077BF6D468}"/>
              </a:ext>
            </a:extLst>
          </p:cNvPr>
          <p:cNvCxnSpPr>
            <a:cxnSpLocks/>
          </p:cNvCxnSpPr>
          <p:nvPr/>
        </p:nvCxnSpPr>
        <p:spPr>
          <a:xfrm flipH="1" flipV="1">
            <a:off x="7551420" y="545712"/>
            <a:ext cx="6062" cy="48844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een bell Group 74">
            <a:extLst>
              <a:ext uri="{FF2B5EF4-FFF2-40B4-BE49-F238E27FC236}">
                <a16:creationId xmlns:a16="http://schemas.microsoft.com/office/drawing/2014/main" id="{8062559F-E1CB-484C-8154-A8554C351FA8}"/>
              </a:ext>
            </a:extLst>
          </p:cNvPr>
          <p:cNvGrpSpPr/>
          <p:nvPr/>
        </p:nvGrpSpPr>
        <p:grpSpPr>
          <a:xfrm>
            <a:off x="7024901" y="322711"/>
            <a:ext cx="1071327" cy="857062"/>
            <a:chOff x="6468029" y="1006979"/>
            <a:chExt cx="1071327" cy="857062"/>
          </a:xfrm>
          <a:effectLst>
            <a:outerShdw blurRad="63500" dist="50800" dir="8100000" algn="tr" rotWithShape="0">
              <a:prstClr val="black">
                <a:alpha val="57000"/>
              </a:prstClr>
            </a:outerShdw>
          </a:effectLst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3D8EEE7-DFEA-4AE0-B167-43ADCB53AFA4}"/>
                </a:ext>
              </a:extLst>
            </p:cNvPr>
            <p:cNvSpPr/>
            <p:nvPr/>
          </p:nvSpPr>
          <p:spPr>
            <a:xfrm rot="571130" flipV="1">
              <a:off x="6949692" y="1381510"/>
              <a:ext cx="108000" cy="10800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7F07043-BE2C-42BB-BC1C-D78E4C78EC94}"/>
                </a:ext>
              </a:extLst>
            </p:cNvPr>
            <p:cNvGrpSpPr/>
            <p:nvPr/>
          </p:nvGrpSpPr>
          <p:grpSpPr>
            <a:xfrm>
              <a:off x="6468029" y="1006979"/>
              <a:ext cx="1071327" cy="857062"/>
              <a:chOff x="3482352" y="1350628"/>
              <a:chExt cx="1071327" cy="85706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271C3F7-0135-49B8-86EE-A54CABE1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82352" y="1350628"/>
                <a:ext cx="1071327" cy="857062"/>
              </a:xfrm>
              <a:prstGeom prst="rect">
                <a:avLst/>
              </a:prstGeom>
            </p:spPr>
          </p:pic>
          <p:sp>
            <p:nvSpPr>
              <p:cNvPr id="79" name="Circle: Hollow 78">
                <a:extLst>
                  <a:ext uri="{FF2B5EF4-FFF2-40B4-BE49-F238E27FC236}">
                    <a16:creationId xmlns:a16="http://schemas.microsoft.com/office/drawing/2014/main" id="{9FA417E5-D15E-47FD-8B68-24558F9AB047}"/>
                  </a:ext>
                </a:extLst>
              </p:cNvPr>
              <p:cNvSpPr/>
              <p:nvPr/>
            </p:nvSpPr>
            <p:spPr>
              <a:xfrm>
                <a:off x="3812485" y="1573629"/>
                <a:ext cx="411059" cy="411059"/>
              </a:xfrm>
              <a:prstGeom prst="donut">
                <a:avLst>
                  <a:gd name="adj" fmla="val 36162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92" name="ROCK 2 Picture 9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077D1D0-F965-4FB7-8ED5-DF283E32CC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78" flipH="1">
            <a:off x="10780917" y="6266050"/>
            <a:ext cx="765983" cy="449572"/>
          </a:xfrm>
          <a:prstGeom prst="rect">
            <a:avLst/>
          </a:prstGeom>
        </p:spPr>
      </p:pic>
      <p:grpSp>
        <p:nvGrpSpPr>
          <p:cNvPr id="499" name="purple body Group 250">
            <a:extLst>
              <a:ext uri="{FF2B5EF4-FFF2-40B4-BE49-F238E27FC236}">
                <a16:creationId xmlns:a16="http://schemas.microsoft.com/office/drawing/2014/main" id="{2A207EA2-5819-493D-9A6F-15BBB048F59A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3034535" y="3093041"/>
            <a:ext cx="1176759" cy="3536887"/>
            <a:chOff x="10862643" y="1959765"/>
            <a:chExt cx="1036512" cy="311530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0" name="Isosceles Triangle 499">
              <a:extLst>
                <a:ext uri="{FF2B5EF4-FFF2-40B4-BE49-F238E27FC236}">
                  <a16:creationId xmlns:a16="http://schemas.microsoft.com/office/drawing/2014/main" id="{0DCF0AF8-A079-42F7-9FDB-E70D8E201C68}"/>
                </a:ext>
              </a:extLst>
            </p:cNvPr>
            <p:cNvSpPr/>
            <p:nvPr/>
          </p:nvSpPr>
          <p:spPr>
            <a:xfrm>
              <a:off x="11148624" y="2283088"/>
              <a:ext cx="131913" cy="120063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700C08FF-3200-440A-A057-3DD11E5D2DD7}"/>
                </a:ext>
              </a:extLst>
            </p:cNvPr>
            <p:cNvGrpSpPr/>
            <p:nvPr/>
          </p:nvGrpSpPr>
          <p:grpSpPr>
            <a:xfrm>
              <a:off x="10862643" y="1959765"/>
              <a:ext cx="1036512" cy="3115306"/>
              <a:chOff x="4253021" y="2861753"/>
              <a:chExt cx="1036512" cy="3115306"/>
            </a:xfrm>
          </p:grpSpPr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5EC1DF47-1B7D-42B9-912B-E49AF3CA33AA}"/>
                  </a:ext>
                </a:extLst>
              </p:cNvPr>
              <p:cNvGrpSpPr/>
              <p:nvPr/>
            </p:nvGrpSpPr>
            <p:grpSpPr>
              <a:xfrm>
                <a:off x="4253021" y="2861753"/>
                <a:ext cx="1036512" cy="3049969"/>
                <a:chOff x="4253021" y="2861753"/>
                <a:chExt cx="1036512" cy="3049969"/>
              </a:xfrm>
            </p:grpSpPr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D80A6744-088E-4C0A-A247-BCD17F96AAC6}"/>
                    </a:ext>
                  </a:extLst>
                </p:cNvPr>
                <p:cNvGrpSpPr/>
                <p:nvPr/>
              </p:nvGrpSpPr>
              <p:grpSpPr>
                <a:xfrm rot="604214">
                  <a:off x="4588474" y="4403881"/>
                  <a:ext cx="701059" cy="1379698"/>
                  <a:chOff x="10813736" y="4508061"/>
                  <a:chExt cx="701059" cy="1379698"/>
                </a:xfrm>
              </p:grpSpPr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id="{2D04B186-B775-4B35-9F89-0C85870BE4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7930377" flipH="1">
                    <a:off x="10786540" y="4535257"/>
                    <a:ext cx="755451" cy="701059"/>
                  </a:xfrm>
                  <a:custGeom>
                    <a:avLst/>
                    <a:gdLst>
                      <a:gd name="connsiteX0" fmla="*/ 170379 w 698077"/>
                      <a:gd name="connsiteY0" fmla="*/ 0 h 653906"/>
                      <a:gd name="connsiteX1" fmla="*/ 236699 w 698077"/>
                      <a:gd name="connsiteY1" fmla="*/ 10749 h 653906"/>
                      <a:gd name="connsiteX2" fmla="*/ 247696 w 698077"/>
                      <a:gd name="connsiteY2" fmla="*/ 16702 h 653906"/>
                      <a:gd name="connsiteX3" fmla="*/ 253137 w 698077"/>
                      <a:gd name="connsiteY3" fmla="*/ 10964 h 653906"/>
                      <a:gd name="connsiteX4" fmla="*/ 269887 w 698077"/>
                      <a:gd name="connsiteY4" fmla="*/ 28713 h 653906"/>
                      <a:gd name="connsiteX5" fmla="*/ 290856 w 698077"/>
                      <a:gd name="connsiteY5" fmla="*/ 40062 h 653906"/>
                      <a:gd name="connsiteX6" fmla="*/ 327369 w 698077"/>
                      <a:gd name="connsiteY6" fmla="*/ 83540 h 653906"/>
                      <a:gd name="connsiteX7" fmla="*/ 329454 w 698077"/>
                      <a:gd name="connsiteY7" fmla="*/ 91832 h 653906"/>
                      <a:gd name="connsiteX8" fmla="*/ 698077 w 698077"/>
                      <a:gd name="connsiteY8" fmla="*/ 482432 h 653906"/>
                      <a:gd name="connsiteX9" fmla="*/ 535477 w 698077"/>
                      <a:gd name="connsiteY9" fmla="*/ 653906 h 653906"/>
                      <a:gd name="connsiteX10" fmla="*/ 41053 w 698077"/>
                      <a:gd name="connsiteY10" fmla="*/ 234622 h 653906"/>
                      <a:gd name="connsiteX11" fmla="*/ 46246 w 698077"/>
                      <a:gd name="connsiteY11" fmla="*/ 229146 h 653906"/>
                      <a:gd name="connsiteX12" fmla="*/ 13389 w 698077"/>
                      <a:gd name="connsiteY12" fmla="*/ 190022 h 653906"/>
                      <a:gd name="connsiteX13" fmla="*/ 0 w 698077"/>
                      <a:gd name="connsiteY13" fmla="*/ 136781 h 653906"/>
                      <a:gd name="connsiteX14" fmla="*/ 170379 w 698077"/>
                      <a:gd name="connsiteY14" fmla="*/ 0 h 653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98077" h="653906">
                        <a:moveTo>
                          <a:pt x="170379" y="0"/>
                        </a:moveTo>
                        <a:cubicBezTo>
                          <a:pt x="193904" y="0"/>
                          <a:pt x="216315" y="3828"/>
                          <a:pt x="236699" y="10749"/>
                        </a:cubicBezTo>
                        <a:lnTo>
                          <a:pt x="247696" y="16702"/>
                        </a:lnTo>
                        <a:lnTo>
                          <a:pt x="253137" y="10964"/>
                        </a:lnTo>
                        <a:lnTo>
                          <a:pt x="269887" y="28713"/>
                        </a:lnTo>
                        <a:lnTo>
                          <a:pt x="290856" y="40062"/>
                        </a:lnTo>
                        <a:cubicBezTo>
                          <a:pt x="306272" y="52439"/>
                          <a:pt x="318747" y="67176"/>
                          <a:pt x="327369" y="83540"/>
                        </a:cubicBezTo>
                        <a:lnTo>
                          <a:pt x="329454" y="91832"/>
                        </a:lnTo>
                        <a:lnTo>
                          <a:pt x="698077" y="482432"/>
                        </a:lnTo>
                        <a:lnTo>
                          <a:pt x="535477" y="653906"/>
                        </a:lnTo>
                        <a:lnTo>
                          <a:pt x="41053" y="234622"/>
                        </a:lnTo>
                        <a:lnTo>
                          <a:pt x="46246" y="229146"/>
                        </a:lnTo>
                        <a:lnTo>
                          <a:pt x="13389" y="190022"/>
                        </a:lnTo>
                        <a:cubicBezTo>
                          <a:pt x="4768" y="173658"/>
                          <a:pt x="0" y="155667"/>
                          <a:pt x="0" y="136781"/>
                        </a:cubicBezTo>
                        <a:cubicBezTo>
                          <a:pt x="0" y="61239"/>
                          <a:pt x="76281" y="0"/>
                          <a:pt x="170379" y="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Rectangle: Rounded Corners 517">
                    <a:extLst>
                      <a:ext uri="{FF2B5EF4-FFF2-40B4-BE49-F238E27FC236}">
                        <a16:creationId xmlns:a16="http://schemas.microsoft.com/office/drawing/2014/main" id="{BE67CC79-72F7-49D4-A9A7-541E234E6D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53947" flipH="1">
                    <a:off x="11175119" y="5750784"/>
                    <a:ext cx="319015" cy="12694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Trapezoid 518">
                    <a:extLst>
                      <a:ext uri="{FF2B5EF4-FFF2-40B4-BE49-F238E27FC236}">
                        <a16:creationId xmlns:a16="http://schemas.microsoft.com/office/drawing/2014/main" id="{327E122C-DA56-47B3-A6E8-486B960C20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212073" flipH="1" flipV="1">
                    <a:off x="11213549" y="5193815"/>
                    <a:ext cx="289284" cy="693944"/>
                  </a:xfrm>
                  <a:prstGeom prst="trapezoid">
                    <a:avLst/>
                  </a:pr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Oval 519">
                    <a:extLst>
                      <a:ext uri="{FF2B5EF4-FFF2-40B4-BE49-F238E27FC236}">
                        <a16:creationId xmlns:a16="http://schemas.microsoft.com/office/drawing/2014/main" id="{DBE183CF-8613-430A-AC17-6207D9D1BB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11080364" y="5124964"/>
                    <a:ext cx="320805" cy="255146"/>
                  </a:xfrm>
                  <a:prstGeom prst="ellipse">
                    <a:avLst/>
                  </a:pr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6" name="Rectangle: Rounded Corners 505">
                  <a:extLst>
                    <a:ext uri="{FF2B5EF4-FFF2-40B4-BE49-F238E27FC236}">
                      <a16:creationId xmlns:a16="http://schemas.microsoft.com/office/drawing/2014/main" id="{45C31ACF-7506-4B4C-935D-94C57216FF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1479342" flipH="1">
                  <a:off x="4756532" y="3469544"/>
                  <a:ext cx="211069" cy="262981"/>
                </a:xfrm>
                <a:prstGeom prst="roundRect">
                  <a:avLst/>
                </a:prstGeom>
                <a:solidFill>
                  <a:srgbClr val="FFDF0D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Oval 506">
                  <a:extLst>
                    <a:ext uri="{FF2B5EF4-FFF2-40B4-BE49-F238E27FC236}">
                      <a16:creationId xmlns:a16="http://schemas.microsoft.com/office/drawing/2014/main" id="{3D6FC5A7-C0C8-41CA-94DD-066A602EEC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30414" y="4321973"/>
                  <a:ext cx="591136" cy="48695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Rectangle: Rounded Corners 507">
                  <a:extLst>
                    <a:ext uri="{FF2B5EF4-FFF2-40B4-BE49-F238E27FC236}">
                      <a16:creationId xmlns:a16="http://schemas.microsoft.com/office/drawing/2014/main" id="{D854CC0D-5945-4B7F-BE10-8B43C64702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4606272" y="3582433"/>
                  <a:ext cx="610348" cy="831412"/>
                </a:xfrm>
                <a:prstGeom prst="roundRect">
                  <a:avLst>
                    <a:gd name="adj" fmla="val 33590"/>
                  </a:avLst>
                </a:prstGeom>
                <a:solidFill>
                  <a:srgbClr val="7030A0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09" name="Group 508">
                  <a:extLst>
                    <a:ext uri="{FF2B5EF4-FFF2-40B4-BE49-F238E27FC236}">
                      <a16:creationId xmlns:a16="http://schemas.microsoft.com/office/drawing/2014/main" id="{90D83B1F-0DE0-4F1B-A538-B0FD4D74A19E}"/>
                    </a:ext>
                  </a:extLst>
                </p:cNvPr>
                <p:cNvGrpSpPr/>
                <p:nvPr/>
              </p:nvGrpSpPr>
              <p:grpSpPr>
                <a:xfrm rot="604214">
                  <a:off x="4253021" y="4520896"/>
                  <a:ext cx="755451" cy="1390826"/>
                  <a:chOff x="10678518" y="4546041"/>
                  <a:chExt cx="755451" cy="1390826"/>
                </a:xfrm>
              </p:grpSpPr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id="{93D13A43-303F-4A0F-97CE-AA682D0553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9565940" flipH="1">
                    <a:off x="10678518" y="4546041"/>
                    <a:ext cx="755451" cy="701059"/>
                  </a:xfrm>
                  <a:custGeom>
                    <a:avLst/>
                    <a:gdLst>
                      <a:gd name="connsiteX0" fmla="*/ 170379 w 698077"/>
                      <a:gd name="connsiteY0" fmla="*/ 0 h 653906"/>
                      <a:gd name="connsiteX1" fmla="*/ 236699 w 698077"/>
                      <a:gd name="connsiteY1" fmla="*/ 10749 h 653906"/>
                      <a:gd name="connsiteX2" fmla="*/ 247696 w 698077"/>
                      <a:gd name="connsiteY2" fmla="*/ 16702 h 653906"/>
                      <a:gd name="connsiteX3" fmla="*/ 253137 w 698077"/>
                      <a:gd name="connsiteY3" fmla="*/ 10964 h 653906"/>
                      <a:gd name="connsiteX4" fmla="*/ 269887 w 698077"/>
                      <a:gd name="connsiteY4" fmla="*/ 28713 h 653906"/>
                      <a:gd name="connsiteX5" fmla="*/ 290856 w 698077"/>
                      <a:gd name="connsiteY5" fmla="*/ 40062 h 653906"/>
                      <a:gd name="connsiteX6" fmla="*/ 327369 w 698077"/>
                      <a:gd name="connsiteY6" fmla="*/ 83540 h 653906"/>
                      <a:gd name="connsiteX7" fmla="*/ 329454 w 698077"/>
                      <a:gd name="connsiteY7" fmla="*/ 91832 h 653906"/>
                      <a:gd name="connsiteX8" fmla="*/ 698077 w 698077"/>
                      <a:gd name="connsiteY8" fmla="*/ 482432 h 653906"/>
                      <a:gd name="connsiteX9" fmla="*/ 535477 w 698077"/>
                      <a:gd name="connsiteY9" fmla="*/ 653906 h 653906"/>
                      <a:gd name="connsiteX10" fmla="*/ 41053 w 698077"/>
                      <a:gd name="connsiteY10" fmla="*/ 234622 h 653906"/>
                      <a:gd name="connsiteX11" fmla="*/ 46246 w 698077"/>
                      <a:gd name="connsiteY11" fmla="*/ 229146 h 653906"/>
                      <a:gd name="connsiteX12" fmla="*/ 13389 w 698077"/>
                      <a:gd name="connsiteY12" fmla="*/ 190022 h 653906"/>
                      <a:gd name="connsiteX13" fmla="*/ 0 w 698077"/>
                      <a:gd name="connsiteY13" fmla="*/ 136781 h 653906"/>
                      <a:gd name="connsiteX14" fmla="*/ 170379 w 698077"/>
                      <a:gd name="connsiteY14" fmla="*/ 0 h 653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98077" h="653906">
                        <a:moveTo>
                          <a:pt x="170379" y="0"/>
                        </a:moveTo>
                        <a:cubicBezTo>
                          <a:pt x="193904" y="0"/>
                          <a:pt x="216315" y="3828"/>
                          <a:pt x="236699" y="10749"/>
                        </a:cubicBezTo>
                        <a:lnTo>
                          <a:pt x="247696" y="16702"/>
                        </a:lnTo>
                        <a:lnTo>
                          <a:pt x="253137" y="10964"/>
                        </a:lnTo>
                        <a:lnTo>
                          <a:pt x="269887" y="28713"/>
                        </a:lnTo>
                        <a:lnTo>
                          <a:pt x="290856" y="40062"/>
                        </a:lnTo>
                        <a:cubicBezTo>
                          <a:pt x="306272" y="52439"/>
                          <a:pt x="318747" y="67176"/>
                          <a:pt x="327369" y="83540"/>
                        </a:cubicBezTo>
                        <a:lnTo>
                          <a:pt x="329454" y="91832"/>
                        </a:lnTo>
                        <a:lnTo>
                          <a:pt x="698077" y="482432"/>
                        </a:lnTo>
                        <a:lnTo>
                          <a:pt x="535477" y="653906"/>
                        </a:lnTo>
                        <a:lnTo>
                          <a:pt x="41053" y="234622"/>
                        </a:lnTo>
                        <a:lnTo>
                          <a:pt x="46246" y="229146"/>
                        </a:lnTo>
                        <a:lnTo>
                          <a:pt x="13389" y="190022"/>
                        </a:lnTo>
                        <a:cubicBezTo>
                          <a:pt x="4768" y="173658"/>
                          <a:pt x="0" y="155667"/>
                          <a:pt x="0" y="136781"/>
                        </a:cubicBezTo>
                        <a:cubicBezTo>
                          <a:pt x="0" y="61239"/>
                          <a:pt x="76281" y="0"/>
                          <a:pt x="170379" y="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4" name="Rectangle: Rounded Corners 513">
                    <a:extLst>
                      <a:ext uri="{FF2B5EF4-FFF2-40B4-BE49-F238E27FC236}">
                        <a16:creationId xmlns:a16="http://schemas.microsoft.com/office/drawing/2014/main" id="{B54A0D40-D2D2-474E-9E16-876C7FAC1E2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053947" flipH="1">
                    <a:off x="10846910" y="5802666"/>
                    <a:ext cx="319014" cy="126941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Trapezoid 514">
                    <a:extLst>
                      <a:ext uri="{FF2B5EF4-FFF2-40B4-BE49-F238E27FC236}">
                        <a16:creationId xmlns:a16="http://schemas.microsoft.com/office/drawing/2014/main" id="{CE03E865-DA31-4FF9-998D-977A870686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0212073" flipH="1" flipV="1">
                    <a:off x="10922612" y="5242923"/>
                    <a:ext cx="289284" cy="693944"/>
                  </a:xfrm>
                  <a:prstGeom prst="trapezoid">
                    <a:avLst/>
                  </a:pr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Oval 515">
                    <a:extLst>
                      <a:ext uri="{FF2B5EF4-FFF2-40B4-BE49-F238E27FC236}">
                        <a16:creationId xmlns:a16="http://schemas.microsoft.com/office/drawing/2014/main" id="{40E64695-6E89-4D35-8122-A111EC97DA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flipH="1">
                    <a:off x="10797324" y="5150827"/>
                    <a:ext cx="320805" cy="255146"/>
                  </a:xfrm>
                  <a:prstGeom prst="ellipse">
                    <a:avLst/>
                  </a:pr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10" name="Group 509">
                  <a:extLst>
                    <a:ext uri="{FF2B5EF4-FFF2-40B4-BE49-F238E27FC236}">
                      <a16:creationId xmlns:a16="http://schemas.microsoft.com/office/drawing/2014/main" id="{A774A8DB-7A96-424B-8D5F-E2F81967F8FD}"/>
                    </a:ext>
                  </a:extLst>
                </p:cNvPr>
                <p:cNvGrpSpPr/>
                <p:nvPr/>
              </p:nvGrpSpPr>
              <p:grpSpPr>
                <a:xfrm>
                  <a:off x="4532711" y="2861753"/>
                  <a:ext cx="606896" cy="675633"/>
                  <a:chOff x="9066383" y="3271687"/>
                  <a:chExt cx="606896" cy="675633"/>
                </a:xfrm>
              </p:grpSpPr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id="{8D070634-C77A-46D4-B700-62BCA0E275E6}"/>
                      </a:ext>
                    </a:extLst>
                  </p:cNvPr>
                  <p:cNvSpPr/>
                  <p:nvPr/>
                </p:nvSpPr>
                <p:spPr>
                  <a:xfrm rot="21479342">
                    <a:off x="9132577" y="3275097"/>
                    <a:ext cx="401535" cy="605751"/>
                  </a:xfrm>
                  <a:custGeom>
                    <a:avLst/>
                    <a:gdLst>
                      <a:gd name="connsiteX0" fmla="*/ 241099 w 546244"/>
                      <a:gd name="connsiteY0" fmla="*/ 0 h 480666"/>
                      <a:gd name="connsiteX1" fmla="*/ 463251 w 546244"/>
                      <a:gd name="connsiteY1" fmla="*/ 146785 h 480666"/>
                      <a:gd name="connsiteX2" fmla="*/ 476819 w 546244"/>
                      <a:gd name="connsiteY2" fmla="*/ 190354 h 480666"/>
                      <a:gd name="connsiteX3" fmla="*/ 546244 w 546244"/>
                      <a:gd name="connsiteY3" fmla="*/ 311904 h 480666"/>
                      <a:gd name="connsiteX4" fmla="*/ 470095 w 546244"/>
                      <a:gd name="connsiteY4" fmla="*/ 311904 h 480666"/>
                      <a:gd name="connsiteX5" fmla="*/ 463251 w 546244"/>
                      <a:gd name="connsiteY5" fmla="*/ 333881 h 480666"/>
                      <a:gd name="connsiteX6" fmla="*/ 241099 w 546244"/>
                      <a:gd name="connsiteY6" fmla="*/ 480666 h 480666"/>
                      <a:gd name="connsiteX7" fmla="*/ 0 w 546244"/>
                      <a:gd name="connsiteY7" fmla="*/ 240333 h 480666"/>
                      <a:gd name="connsiteX8" fmla="*/ 241099 w 546244"/>
                      <a:gd name="connsiteY8" fmla="*/ 0 h 48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46244" h="480666">
                        <a:moveTo>
                          <a:pt x="241099" y="0"/>
                        </a:moveTo>
                        <a:cubicBezTo>
                          <a:pt x="340965" y="0"/>
                          <a:pt x="426651" y="60526"/>
                          <a:pt x="463251" y="146785"/>
                        </a:cubicBezTo>
                        <a:lnTo>
                          <a:pt x="476819" y="190354"/>
                        </a:lnTo>
                        <a:lnTo>
                          <a:pt x="546244" y="311904"/>
                        </a:lnTo>
                        <a:lnTo>
                          <a:pt x="470095" y="311904"/>
                        </a:lnTo>
                        <a:lnTo>
                          <a:pt x="463251" y="333881"/>
                        </a:lnTo>
                        <a:cubicBezTo>
                          <a:pt x="426651" y="420141"/>
                          <a:pt x="340965" y="480666"/>
                          <a:pt x="241099" y="480666"/>
                        </a:cubicBezTo>
                        <a:cubicBezTo>
                          <a:pt x="107944" y="480666"/>
                          <a:pt x="0" y="373065"/>
                          <a:pt x="0" y="240333"/>
                        </a:cubicBezTo>
                        <a:cubicBezTo>
                          <a:pt x="0" y="107601"/>
                          <a:pt x="107944" y="0"/>
                          <a:pt x="241099" y="0"/>
                        </a:cubicBezTo>
                        <a:close/>
                      </a:path>
                    </a:pathLst>
                  </a:custGeom>
                  <a:solidFill>
                    <a:srgbClr val="FFCC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id="{0D8E4A2D-5033-4BC4-B840-1087577EA551}"/>
                      </a:ext>
                    </a:extLst>
                  </p:cNvPr>
                  <p:cNvSpPr/>
                  <p:nvPr/>
                </p:nvSpPr>
                <p:spPr>
                  <a:xfrm>
                    <a:off x="9066383" y="3271687"/>
                    <a:ext cx="606896" cy="675633"/>
                  </a:xfrm>
                  <a:custGeom>
                    <a:avLst/>
                    <a:gdLst>
                      <a:gd name="connsiteX0" fmla="*/ 24647 w 475751"/>
                      <a:gd name="connsiteY0" fmla="*/ 60960 h 548640"/>
                      <a:gd name="connsiteX1" fmla="*/ 12455 w 475751"/>
                      <a:gd name="connsiteY1" fmla="*/ 121920 h 548640"/>
                      <a:gd name="connsiteX2" fmla="*/ 263 w 475751"/>
                      <a:gd name="connsiteY2" fmla="*/ 158496 h 548640"/>
                      <a:gd name="connsiteX3" fmla="*/ 24647 w 475751"/>
                      <a:gd name="connsiteY3" fmla="*/ 195072 h 548640"/>
                      <a:gd name="connsiteX4" fmla="*/ 97799 w 475751"/>
                      <a:gd name="connsiteY4" fmla="*/ 231648 h 548640"/>
                      <a:gd name="connsiteX5" fmla="*/ 134375 w 475751"/>
                      <a:gd name="connsiteY5" fmla="*/ 304800 h 548640"/>
                      <a:gd name="connsiteX6" fmla="*/ 158759 w 475751"/>
                      <a:gd name="connsiteY6" fmla="*/ 341376 h 548640"/>
                      <a:gd name="connsiteX7" fmla="*/ 146567 w 475751"/>
                      <a:gd name="connsiteY7" fmla="*/ 463296 h 548640"/>
                      <a:gd name="connsiteX8" fmla="*/ 134375 w 475751"/>
                      <a:gd name="connsiteY8" fmla="*/ 499872 h 548640"/>
                      <a:gd name="connsiteX9" fmla="*/ 207527 w 475751"/>
                      <a:gd name="connsiteY9" fmla="*/ 536448 h 548640"/>
                      <a:gd name="connsiteX10" fmla="*/ 366023 w 475751"/>
                      <a:gd name="connsiteY10" fmla="*/ 548640 h 548640"/>
                      <a:gd name="connsiteX11" fmla="*/ 426983 w 475751"/>
                      <a:gd name="connsiteY11" fmla="*/ 536448 h 548640"/>
                      <a:gd name="connsiteX12" fmla="*/ 439175 w 475751"/>
                      <a:gd name="connsiteY12" fmla="*/ 487680 h 548640"/>
                      <a:gd name="connsiteX13" fmla="*/ 451367 w 475751"/>
                      <a:gd name="connsiteY13" fmla="*/ 451104 h 548640"/>
                      <a:gd name="connsiteX14" fmla="*/ 475751 w 475751"/>
                      <a:gd name="connsiteY14" fmla="*/ 341376 h 548640"/>
                      <a:gd name="connsiteX15" fmla="*/ 463559 w 475751"/>
                      <a:gd name="connsiteY15" fmla="*/ 231648 h 548640"/>
                      <a:gd name="connsiteX16" fmla="*/ 402599 w 475751"/>
                      <a:gd name="connsiteY16" fmla="*/ 121920 h 548640"/>
                      <a:gd name="connsiteX17" fmla="*/ 378215 w 475751"/>
                      <a:gd name="connsiteY17" fmla="*/ 85344 h 548640"/>
                      <a:gd name="connsiteX18" fmla="*/ 256295 w 475751"/>
                      <a:gd name="connsiteY18" fmla="*/ 12192 h 548640"/>
                      <a:gd name="connsiteX19" fmla="*/ 219719 w 475751"/>
                      <a:gd name="connsiteY19" fmla="*/ 0 h 548640"/>
                      <a:gd name="connsiteX20" fmla="*/ 24647 w 475751"/>
                      <a:gd name="connsiteY20" fmla="*/ 60960 h 548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5751" h="548640">
                        <a:moveTo>
                          <a:pt x="24647" y="60960"/>
                        </a:moveTo>
                        <a:cubicBezTo>
                          <a:pt x="-9897" y="81280"/>
                          <a:pt x="17481" y="101816"/>
                          <a:pt x="12455" y="121920"/>
                        </a:cubicBezTo>
                        <a:cubicBezTo>
                          <a:pt x="9338" y="134388"/>
                          <a:pt x="-1850" y="145819"/>
                          <a:pt x="263" y="158496"/>
                        </a:cubicBezTo>
                        <a:cubicBezTo>
                          <a:pt x="2672" y="172950"/>
                          <a:pt x="14286" y="184711"/>
                          <a:pt x="24647" y="195072"/>
                        </a:cubicBezTo>
                        <a:cubicBezTo>
                          <a:pt x="48282" y="218707"/>
                          <a:pt x="68051" y="221732"/>
                          <a:pt x="97799" y="231648"/>
                        </a:cubicBezTo>
                        <a:cubicBezTo>
                          <a:pt x="167680" y="336470"/>
                          <a:pt x="83898" y="203846"/>
                          <a:pt x="134375" y="304800"/>
                        </a:cubicBezTo>
                        <a:cubicBezTo>
                          <a:pt x="140928" y="317906"/>
                          <a:pt x="150631" y="329184"/>
                          <a:pt x="158759" y="341376"/>
                        </a:cubicBezTo>
                        <a:cubicBezTo>
                          <a:pt x="154695" y="382016"/>
                          <a:pt x="152777" y="422928"/>
                          <a:pt x="146567" y="463296"/>
                        </a:cubicBezTo>
                        <a:cubicBezTo>
                          <a:pt x="144613" y="475998"/>
                          <a:pt x="129602" y="487940"/>
                          <a:pt x="134375" y="499872"/>
                        </a:cubicBezTo>
                        <a:cubicBezTo>
                          <a:pt x="140107" y="514202"/>
                          <a:pt x="193480" y="534692"/>
                          <a:pt x="207527" y="536448"/>
                        </a:cubicBezTo>
                        <a:cubicBezTo>
                          <a:pt x="260106" y="543020"/>
                          <a:pt x="313191" y="544576"/>
                          <a:pt x="366023" y="548640"/>
                        </a:cubicBezTo>
                        <a:cubicBezTo>
                          <a:pt x="386343" y="544576"/>
                          <a:pt x="411064" y="549714"/>
                          <a:pt x="426983" y="536448"/>
                        </a:cubicBezTo>
                        <a:cubicBezTo>
                          <a:pt x="439856" y="525721"/>
                          <a:pt x="434572" y="503792"/>
                          <a:pt x="439175" y="487680"/>
                        </a:cubicBezTo>
                        <a:cubicBezTo>
                          <a:pt x="442706" y="475323"/>
                          <a:pt x="447836" y="463461"/>
                          <a:pt x="451367" y="451104"/>
                        </a:cubicBezTo>
                        <a:cubicBezTo>
                          <a:pt x="462846" y="410929"/>
                          <a:pt x="467371" y="383278"/>
                          <a:pt x="475751" y="341376"/>
                        </a:cubicBezTo>
                        <a:cubicBezTo>
                          <a:pt x="471687" y="304800"/>
                          <a:pt x="469609" y="267948"/>
                          <a:pt x="463559" y="231648"/>
                        </a:cubicBezTo>
                        <a:cubicBezTo>
                          <a:pt x="456406" y="188729"/>
                          <a:pt x="425873" y="156830"/>
                          <a:pt x="402599" y="121920"/>
                        </a:cubicBezTo>
                        <a:cubicBezTo>
                          <a:pt x="394471" y="109728"/>
                          <a:pt x="390407" y="93472"/>
                          <a:pt x="378215" y="85344"/>
                        </a:cubicBezTo>
                        <a:cubicBezTo>
                          <a:pt x="326211" y="50675"/>
                          <a:pt x="308781" y="34686"/>
                          <a:pt x="256295" y="12192"/>
                        </a:cubicBezTo>
                        <a:cubicBezTo>
                          <a:pt x="244483" y="7130"/>
                          <a:pt x="231911" y="4064"/>
                          <a:pt x="219719" y="0"/>
                        </a:cubicBezTo>
                        <a:cubicBezTo>
                          <a:pt x="52162" y="12889"/>
                          <a:pt x="59191" y="40640"/>
                          <a:pt x="24647" y="60960"/>
                        </a:cubicBezTo>
                        <a:close/>
                      </a:path>
                    </a:pathLst>
                  </a:custGeom>
                  <a:solidFill>
                    <a:srgbClr val="896905"/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sp>
            <p:nvSpPr>
              <p:cNvPr id="503" name="Oval 502">
                <a:extLst>
                  <a:ext uri="{FF2B5EF4-FFF2-40B4-BE49-F238E27FC236}">
                    <a16:creationId xmlns:a16="http://schemas.microsoft.com/office/drawing/2014/main" id="{9AA51FCD-DCC4-4B79-BC30-26A441C168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16653" flipH="1">
                <a:off x="4591468" y="5818426"/>
                <a:ext cx="136716" cy="158633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1DF7696D-EE4E-4083-B585-014DE32238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16653" flipH="1">
                <a:off x="5101362" y="5728923"/>
                <a:ext cx="136716" cy="158633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59" name="Picture 105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0B651673-792C-4400-948F-6986067BEB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527" y="3536605"/>
            <a:ext cx="397633" cy="126381"/>
          </a:xfrm>
          <a:prstGeom prst="rect">
            <a:avLst/>
          </a:prstGeom>
        </p:spPr>
      </p:pic>
      <p:pic>
        <p:nvPicPr>
          <p:cNvPr id="1060" name="Picture 105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C82F338F-D12C-4D8F-959C-997672DC1E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461" y="3502525"/>
            <a:ext cx="397633" cy="1263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994BF1-E8C5-4464-92A6-1BBB764AD97C}"/>
              </a:ext>
            </a:extLst>
          </p:cNvPr>
          <p:cNvGrpSpPr/>
          <p:nvPr/>
        </p:nvGrpSpPr>
        <p:grpSpPr>
          <a:xfrm>
            <a:off x="9011606" y="2880703"/>
            <a:ext cx="1082851" cy="3288366"/>
            <a:chOff x="10064357" y="2657187"/>
            <a:chExt cx="1082851" cy="328836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21" name="Isosceles Triangle 520">
              <a:extLst>
                <a:ext uri="{FF2B5EF4-FFF2-40B4-BE49-F238E27FC236}">
                  <a16:creationId xmlns:a16="http://schemas.microsoft.com/office/drawing/2014/main" id="{A412B675-1CA7-4D88-B5A3-F4E13F4AC931}"/>
                </a:ext>
              </a:extLst>
            </p:cNvPr>
            <p:cNvSpPr/>
            <p:nvPr/>
          </p:nvSpPr>
          <p:spPr>
            <a:xfrm rot="21563577">
              <a:off x="10324317" y="2970899"/>
              <a:ext cx="203231" cy="201880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41948FE8-0F47-475F-8630-172F185CE68D}"/>
                </a:ext>
              </a:extLst>
            </p:cNvPr>
            <p:cNvGrpSpPr/>
            <p:nvPr/>
          </p:nvGrpSpPr>
          <p:grpSpPr>
            <a:xfrm rot="21563577">
              <a:off x="10353201" y="2697243"/>
              <a:ext cx="794007" cy="3162859"/>
              <a:chOff x="9557446" y="3453360"/>
              <a:chExt cx="794007" cy="3162859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97FA3927-C549-4B07-8201-3AC6339D4E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1044798">
                <a:off x="9557446" y="5169571"/>
                <a:ext cx="794007" cy="1446648"/>
                <a:chOff x="10729275" y="4560732"/>
                <a:chExt cx="755451" cy="1376408"/>
              </a:xfrm>
            </p:grpSpPr>
            <p:sp>
              <p:nvSpPr>
                <p:cNvPr id="531" name="Trapezoid 530">
                  <a:extLst>
                    <a:ext uri="{FF2B5EF4-FFF2-40B4-BE49-F238E27FC236}">
                      <a16:creationId xmlns:a16="http://schemas.microsoft.com/office/drawing/2014/main" id="{EF4B4C2E-2B77-4AD4-82EB-20B0968BD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212073" flipH="1" flipV="1">
                  <a:off x="11017356" y="5214797"/>
                  <a:ext cx="289284" cy="693944"/>
                </a:xfrm>
                <a:prstGeom prst="trapezoid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3" name="Group 532">
                  <a:extLst>
                    <a:ext uri="{FF2B5EF4-FFF2-40B4-BE49-F238E27FC236}">
                      <a16:creationId xmlns:a16="http://schemas.microsoft.com/office/drawing/2014/main" id="{362466EF-A244-4120-A28F-B717CD3EBDB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312439" flipH="1">
                  <a:off x="10949660" y="5765280"/>
                  <a:ext cx="430823" cy="171860"/>
                  <a:chOff x="3929941" y="4493533"/>
                  <a:chExt cx="300394" cy="103274"/>
                </a:xfrm>
              </p:grpSpPr>
              <p:sp>
                <p:nvSpPr>
                  <p:cNvPr id="534" name="Rectangle: Rounded Corners 533">
                    <a:extLst>
                      <a:ext uri="{FF2B5EF4-FFF2-40B4-BE49-F238E27FC236}">
                        <a16:creationId xmlns:a16="http://schemas.microsoft.com/office/drawing/2014/main" id="{0D0E29EB-1D62-4FC7-A640-185452E3C6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258492">
                    <a:off x="4007900" y="4520525"/>
                    <a:ext cx="222435" cy="76282"/>
                  </a:xfrm>
                  <a:prstGeom prst="round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Oval 534">
                    <a:extLst>
                      <a:ext uri="{FF2B5EF4-FFF2-40B4-BE49-F238E27FC236}">
                        <a16:creationId xmlns:a16="http://schemas.microsoft.com/office/drawing/2014/main" id="{45AC8B97-7C18-4669-AD2A-623351A8D4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929941" y="4493533"/>
                    <a:ext cx="95326" cy="95326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30" name="Freeform: Shape 529">
                  <a:extLst>
                    <a:ext uri="{FF2B5EF4-FFF2-40B4-BE49-F238E27FC236}">
                      <a16:creationId xmlns:a16="http://schemas.microsoft.com/office/drawing/2014/main" id="{CE6C5156-58A1-4EC8-8A76-FC790CFAA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9144839" flipH="1">
                  <a:off x="10729275" y="4560732"/>
                  <a:ext cx="755451" cy="701059"/>
                </a:xfrm>
                <a:custGeom>
                  <a:avLst/>
                  <a:gdLst>
                    <a:gd name="connsiteX0" fmla="*/ 170379 w 698077"/>
                    <a:gd name="connsiteY0" fmla="*/ 0 h 653906"/>
                    <a:gd name="connsiteX1" fmla="*/ 236699 w 698077"/>
                    <a:gd name="connsiteY1" fmla="*/ 10749 h 653906"/>
                    <a:gd name="connsiteX2" fmla="*/ 247696 w 698077"/>
                    <a:gd name="connsiteY2" fmla="*/ 16702 h 653906"/>
                    <a:gd name="connsiteX3" fmla="*/ 253137 w 698077"/>
                    <a:gd name="connsiteY3" fmla="*/ 10964 h 653906"/>
                    <a:gd name="connsiteX4" fmla="*/ 269887 w 698077"/>
                    <a:gd name="connsiteY4" fmla="*/ 28713 h 653906"/>
                    <a:gd name="connsiteX5" fmla="*/ 290856 w 698077"/>
                    <a:gd name="connsiteY5" fmla="*/ 40062 h 653906"/>
                    <a:gd name="connsiteX6" fmla="*/ 327369 w 698077"/>
                    <a:gd name="connsiteY6" fmla="*/ 83540 h 653906"/>
                    <a:gd name="connsiteX7" fmla="*/ 329454 w 698077"/>
                    <a:gd name="connsiteY7" fmla="*/ 91832 h 653906"/>
                    <a:gd name="connsiteX8" fmla="*/ 698077 w 698077"/>
                    <a:gd name="connsiteY8" fmla="*/ 482432 h 653906"/>
                    <a:gd name="connsiteX9" fmla="*/ 535477 w 698077"/>
                    <a:gd name="connsiteY9" fmla="*/ 653906 h 653906"/>
                    <a:gd name="connsiteX10" fmla="*/ 41053 w 698077"/>
                    <a:gd name="connsiteY10" fmla="*/ 234622 h 653906"/>
                    <a:gd name="connsiteX11" fmla="*/ 46246 w 698077"/>
                    <a:gd name="connsiteY11" fmla="*/ 229146 h 653906"/>
                    <a:gd name="connsiteX12" fmla="*/ 13389 w 698077"/>
                    <a:gd name="connsiteY12" fmla="*/ 190022 h 653906"/>
                    <a:gd name="connsiteX13" fmla="*/ 0 w 698077"/>
                    <a:gd name="connsiteY13" fmla="*/ 136781 h 653906"/>
                    <a:gd name="connsiteX14" fmla="*/ 170379 w 698077"/>
                    <a:gd name="connsiteY14" fmla="*/ 0 h 65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98077" h="653906">
                      <a:moveTo>
                        <a:pt x="170379" y="0"/>
                      </a:moveTo>
                      <a:cubicBezTo>
                        <a:pt x="193904" y="0"/>
                        <a:pt x="216315" y="3828"/>
                        <a:pt x="236699" y="10749"/>
                      </a:cubicBezTo>
                      <a:lnTo>
                        <a:pt x="247696" y="16702"/>
                      </a:lnTo>
                      <a:lnTo>
                        <a:pt x="253137" y="10964"/>
                      </a:lnTo>
                      <a:lnTo>
                        <a:pt x="269887" y="28713"/>
                      </a:lnTo>
                      <a:lnTo>
                        <a:pt x="290856" y="40062"/>
                      </a:lnTo>
                      <a:cubicBezTo>
                        <a:pt x="306272" y="52439"/>
                        <a:pt x="318747" y="67176"/>
                        <a:pt x="327369" y="83540"/>
                      </a:cubicBezTo>
                      <a:lnTo>
                        <a:pt x="329454" y="91832"/>
                      </a:lnTo>
                      <a:lnTo>
                        <a:pt x="698077" y="482432"/>
                      </a:lnTo>
                      <a:lnTo>
                        <a:pt x="535477" y="653906"/>
                      </a:lnTo>
                      <a:lnTo>
                        <a:pt x="41053" y="234622"/>
                      </a:lnTo>
                      <a:lnTo>
                        <a:pt x="46246" y="229146"/>
                      </a:lnTo>
                      <a:lnTo>
                        <a:pt x="13389" y="190022"/>
                      </a:lnTo>
                      <a:cubicBezTo>
                        <a:pt x="4768" y="173658"/>
                        <a:pt x="0" y="155667"/>
                        <a:pt x="0" y="136781"/>
                      </a:cubicBezTo>
                      <a:cubicBezTo>
                        <a:pt x="0" y="61239"/>
                        <a:pt x="76281" y="0"/>
                        <a:pt x="170379" y="0"/>
                      </a:cubicBezTo>
                      <a:close/>
                    </a:path>
                  </a:pathLst>
                </a:custGeom>
                <a:solidFill>
                  <a:srgbClr val="10367C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Oval 531">
                  <a:extLst>
                    <a:ext uri="{FF2B5EF4-FFF2-40B4-BE49-F238E27FC236}">
                      <a16:creationId xmlns:a16="http://schemas.microsoft.com/office/drawing/2014/main" id="{E3082D1A-D883-41A4-8563-ADAD48B051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10887612" y="5154186"/>
                  <a:ext cx="320805" cy="255146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4" name="Rectangle: Rounded Corners 523">
                <a:extLst>
                  <a:ext uri="{FF2B5EF4-FFF2-40B4-BE49-F238E27FC236}">
                    <a16:creationId xmlns:a16="http://schemas.microsoft.com/office/drawing/2014/main" id="{78AA51DE-3679-42BE-A632-47E524CB7D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79342" flipH="1">
                <a:off x="9779534" y="4072578"/>
                <a:ext cx="221840" cy="276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4C724423-3C24-443A-8698-662B56F0C49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605188" y="4972086"/>
                <a:ext cx="621304" cy="511808"/>
              </a:xfrm>
              <a:prstGeom prst="ellipse">
                <a:avLst/>
              </a:pr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Rectangle: Rounded Corners 525">
                <a:extLst>
                  <a:ext uri="{FF2B5EF4-FFF2-40B4-BE49-F238E27FC236}">
                    <a16:creationId xmlns:a16="http://schemas.microsoft.com/office/drawing/2014/main" id="{80B4D5A1-E7C3-4A9B-B183-D685F92712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581046" y="4232549"/>
                <a:ext cx="654412" cy="891438"/>
              </a:xfrm>
              <a:prstGeom prst="roundRect">
                <a:avLst>
                  <a:gd name="adj" fmla="val 33590"/>
                </a:avLst>
              </a:prstGeom>
              <a:solidFill>
                <a:srgbClr val="0AC86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07FA4855-C57F-4350-A815-EB5DEFBC96EB}"/>
                  </a:ext>
                </a:extLst>
              </p:cNvPr>
              <p:cNvSpPr/>
              <p:nvPr/>
            </p:nvSpPr>
            <p:spPr>
              <a:xfrm rot="21479342">
                <a:off x="9616972" y="3453360"/>
                <a:ext cx="600047" cy="694339"/>
              </a:xfrm>
              <a:custGeom>
                <a:avLst/>
                <a:gdLst>
                  <a:gd name="connsiteX0" fmla="*/ 241099 w 546244"/>
                  <a:gd name="connsiteY0" fmla="*/ 0 h 480666"/>
                  <a:gd name="connsiteX1" fmla="*/ 463251 w 546244"/>
                  <a:gd name="connsiteY1" fmla="*/ 146785 h 480666"/>
                  <a:gd name="connsiteX2" fmla="*/ 476819 w 546244"/>
                  <a:gd name="connsiteY2" fmla="*/ 190354 h 480666"/>
                  <a:gd name="connsiteX3" fmla="*/ 546244 w 546244"/>
                  <a:gd name="connsiteY3" fmla="*/ 311904 h 480666"/>
                  <a:gd name="connsiteX4" fmla="*/ 470095 w 546244"/>
                  <a:gd name="connsiteY4" fmla="*/ 311904 h 480666"/>
                  <a:gd name="connsiteX5" fmla="*/ 463251 w 546244"/>
                  <a:gd name="connsiteY5" fmla="*/ 333881 h 480666"/>
                  <a:gd name="connsiteX6" fmla="*/ 241099 w 546244"/>
                  <a:gd name="connsiteY6" fmla="*/ 480666 h 480666"/>
                  <a:gd name="connsiteX7" fmla="*/ 0 w 546244"/>
                  <a:gd name="connsiteY7" fmla="*/ 240333 h 480666"/>
                  <a:gd name="connsiteX8" fmla="*/ 241099 w 546244"/>
                  <a:gd name="connsiteY8" fmla="*/ 0 h 48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6244" h="480666">
                    <a:moveTo>
                      <a:pt x="241099" y="0"/>
                    </a:moveTo>
                    <a:cubicBezTo>
                      <a:pt x="340965" y="0"/>
                      <a:pt x="426651" y="60526"/>
                      <a:pt x="463251" y="146785"/>
                    </a:cubicBezTo>
                    <a:lnTo>
                      <a:pt x="476819" y="190354"/>
                    </a:lnTo>
                    <a:lnTo>
                      <a:pt x="546244" y="311904"/>
                    </a:lnTo>
                    <a:lnTo>
                      <a:pt x="470095" y="311904"/>
                    </a:lnTo>
                    <a:lnTo>
                      <a:pt x="463251" y="333881"/>
                    </a:lnTo>
                    <a:cubicBezTo>
                      <a:pt x="426651" y="420141"/>
                      <a:pt x="340965" y="480666"/>
                      <a:pt x="241099" y="480666"/>
                    </a:cubicBezTo>
                    <a:cubicBezTo>
                      <a:pt x="107944" y="480666"/>
                      <a:pt x="0" y="373065"/>
                      <a:pt x="0" y="240333"/>
                    </a:cubicBezTo>
                    <a:cubicBezTo>
                      <a:pt x="0" y="107601"/>
                      <a:pt x="107944" y="0"/>
                      <a:pt x="241099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B5575428-7AEC-4C7B-836C-690DF65EBF81}"/>
                </a:ext>
              </a:extLst>
            </p:cNvPr>
            <p:cNvSpPr/>
            <p:nvPr/>
          </p:nvSpPr>
          <p:spPr>
            <a:xfrm rot="21563577">
              <a:off x="10360036" y="2657187"/>
              <a:ext cx="729201" cy="611921"/>
            </a:xfrm>
            <a:custGeom>
              <a:avLst/>
              <a:gdLst>
                <a:gd name="connsiteX0" fmla="*/ 24647 w 475751"/>
                <a:gd name="connsiteY0" fmla="*/ 60960 h 548640"/>
                <a:gd name="connsiteX1" fmla="*/ 12455 w 475751"/>
                <a:gd name="connsiteY1" fmla="*/ 121920 h 548640"/>
                <a:gd name="connsiteX2" fmla="*/ 263 w 475751"/>
                <a:gd name="connsiteY2" fmla="*/ 158496 h 548640"/>
                <a:gd name="connsiteX3" fmla="*/ 24647 w 475751"/>
                <a:gd name="connsiteY3" fmla="*/ 195072 h 548640"/>
                <a:gd name="connsiteX4" fmla="*/ 97799 w 475751"/>
                <a:gd name="connsiteY4" fmla="*/ 231648 h 548640"/>
                <a:gd name="connsiteX5" fmla="*/ 134375 w 475751"/>
                <a:gd name="connsiteY5" fmla="*/ 304800 h 548640"/>
                <a:gd name="connsiteX6" fmla="*/ 158759 w 475751"/>
                <a:gd name="connsiteY6" fmla="*/ 341376 h 548640"/>
                <a:gd name="connsiteX7" fmla="*/ 146567 w 475751"/>
                <a:gd name="connsiteY7" fmla="*/ 463296 h 548640"/>
                <a:gd name="connsiteX8" fmla="*/ 134375 w 475751"/>
                <a:gd name="connsiteY8" fmla="*/ 499872 h 548640"/>
                <a:gd name="connsiteX9" fmla="*/ 207527 w 475751"/>
                <a:gd name="connsiteY9" fmla="*/ 536448 h 548640"/>
                <a:gd name="connsiteX10" fmla="*/ 366023 w 475751"/>
                <a:gd name="connsiteY10" fmla="*/ 548640 h 548640"/>
                <a:gd name="connsiteX11" fmla="*/ 426983 w 475751"/>
                <a:gd name="connsiteY11" fmla="*/ 536448 h 548640"/>
                <a:gd name="connsiteX12" fmla="*/ 439175 w 475751"/>
                <a:gd name="connsiteY12" fmla="*/ 487680 h 548640"/>
                <a:gd name="connsiteX13" fmla="*/ 451367 w 475751"/>
                <a:gd name="connsiteY13" fmla="*/ 451104 h 548640"/>
                <a:gd name="connsiteX14" fmla="*/ 475751 w 475751"/>
                <a:gd name="connsiteY14" fmla="*/ 341376 h 548640"/>
                <a:gd name="connsiteX15" fmla="*/ 463559 w 475751"/>
                <a:gd name="connsiteY15" fmla="*/ 231648 h 548640"/>
                <a:gd name="connsiteX16" fmla="*/ 402599 w 475751"/>
                <a:gd name="connsiteY16" fmla="*/ 121920 h 548640"/>
                <a:gd name="connsiteX17" fmla="*/ 378215 w 475751"/>
                <a:gd name="connsiteY17" fmla="*/ 85344 h 548640"/>
                <a:gd name="connsiteX18" fmla="*/ 256295 w 475751"/>
                <a:gd name="connsiteY18" fmla="*/ 12192 h 548640"/>
                <a:gd name="connsiteX19" fmla="*/ 219719 w 475751"/>
                <a:gd name="connsiteY19" fmla="*/ 0 h 548640"/>
                <a:gd name="connsiteX20" fmla="*/ 24647 w 475751"/>
                <a:gd name="connsiteY20" fmla="*/ 6096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5751" h="548640">
                  <a:moveTo>
                    <a:pt x="24647" y="60960"/>
                  </a:moveTo>
                  <a:cubicBezTo>
                    <a:pt x="-9897" y="81280"/>
                    <a:pt x="17481" y="101816"/>
                    <a:pt x="12455" y="121920"/>
                  </a:cubicBezTo>
                  <a:cubicBezTo>
                    <a:pt x="9338" y="134388"/>
                    <a:pt x="-1850" y="145819"/>
                    <a:pt x="263" y="158496"/>
                  </a:cubicBezTo>
                  <a:cubicBezTo>
                    <a:pt x="2672" y="172950"/>
                    <a:pt x="14286" y="184711"/>
                    <a:pt x="24647" y="195072"/>
                  </a:cubicBezTo>
                  <a:cubicBezTo>
                    <a:pt x="48282" y="218707"/>
                    <a:pt x="68051" y="221732"/>
                    <a:pt x="97799" y="231648"/>
                  </a:cubicBezTo>
                  <a:cubicBezTo>
                    <a:pt x="167680" y="336470"/>
                    <a:pt x="83898" y="203846"/>
                    <a:pt x="134375" y="304800"/>
                  </a:cubicBezTo>
                  <a:cubicBezTo>
                    <a:pt x="140928" y="317906"/>
                    <a:pt x="150631" y="329184"/>
                    <a:pt x="158759" y="341376"/>
                  </a:cubicBezTo>
                  <a:cubicBezTo>
                    <a:pt x="154695" y="382016"/>
                    <a:pt x="152777" y="422928"/>
                    <a:pt x="146567" y="463296"/>
                  </a:cubicBezTo>
                  <a:cubicBezTo>
                    <a:pt x="144613" y="475998"/>
                    <a:pt x="129602" y="487940"/>
                    <a:pt x="134375" y="499872"/>
                  </a:cubicBezTo>
                  <a:cubicBezTo>
                    <a:pt x="140107" y="514202"/>
                    <a:pt x="193480" y="534692"/>
                    <a:pt x="207527" y="536448"/>
                  </a:cubicBezTo>
                  <a:cubicBezTo>
                    <a:pt x="260106" y="543020"/>
                    <a:pt x="313191" y="544576"/>
                    <a:pt x="366023" y="548640"/>
                  </a:cubicBezTo>
                  <a:cubicBezTo>
                    <a:pt x="386343" y="544576"/>
                    <a:pt x="411064" y="549714"/>
                    <a:pt x="426983" y="536448"/>
                  </a:cubicBezTo>
                  <a:cubicBezTo>
                    <a:pt x="439856" y="525721"/>
                    <a:pt x="434572" y="503792"/>
                    <a:pt x="439175" y="487680"/>
                  </a:cubicBezTo>
                  <a:cubicBezTo>
                    <a:pt x="442706" y="475323"/>
                    <a:pt x="447836" y="463461"/>
                    <a:pt x="451367" y="451104"/>
                  </a:cubicBezTo>
                  <a:cubicBezTo>
                    <a:pt x="462846" y="410929"/>
                    <a:pt x="467371" y="383278"/>
                    <a:pt x="475751" y="341376"/>
                  </a:cubicBezTo>
                  <a:cubicBezTo>
                    <a:pt x="471687" y="304800"/>
                    <a:pt x="469609" y="267948"/>
                    <a:pt x="463559" y="231648"/>
                  </a:cubicBezTo>
                  <a:cubicBezTo>
                    <a:pt x="456406" y="188729"/>
                    <a:pt x="425873" y="156830"/>
                    <a:pt x="402599" y="121920"/>
                  </a:cubicBezTo>
                  <a:cubicBezTo>
                    <a:pt x="394471" y="109728"/>
                    <a:pt x="390407" y="93472"/>
                    <a:pt x="378215" y="85344"/>
                  </a:cubicBezTo>
                  <a:cubicBezTo>
                    <a:pt x="326211" y="50675"/>
                    <a:pt x="308781" y="34686"/>
                    <a:pt x="256295" y="12192"/>
                  </a:cubicBezTo>
                  <a:cubicBezTo>
                    <a:pt x="244483" y="7130"/>
                    <a:pt x="231911" y="4064"/>
                    <a:pt x="219719" y="0"/>
                  </a:cubicBezTo>
                  <a:cubicBezTo>
                    <a:pt x="52162" y="12889"/>
                    <a:pt x="59191" y="40640"/>
                    <a:pt x="24647" y="60960"/>
                  </a:cubicBezTo>
                  <a:close/>
                </a:path>
              </a:pathLst>
            </a:custGeom>
            <a:solidFill>
              <a:srgbClr val="FFDF0D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41A67258-0310-4571-B562-360765846140}"/>
                </a:ext>
              </a:extLst>
            </p:cNvPr>
            <p:cNvGrpSpPr>
              <a:grpSpLocks noChangeAspect="1"/>
            </p:cNvGrpSpPr>
            <p:nvPr/>
          </p:nvGrpSpPr>
          <p:grpSpPr>
            <a:xfrm rot="567791">
              <a:off x="10064357" y="4417117"/>
              <a:ext cx="794007" cy="1528436"/>
              <a:chOff x="10678518" y="4546041"/>
              <a:chExt cx="755451" cy="1454226"/>
            </a:xfrm>
          </p:grpSpPr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2AE20636-0C58-4DED-9C25-2370A4BB9A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565940" flipH="1">
                <a:off x="10678518" y="4546041"/>
                <a:ext cx="755451" cy="701059"/>
              </a:xfrm>
              <a:custGeom>
                <a:avLst/>
                <a:gdLst>
                  <a:gd name="connsiteX0" fmla="*/ 170379 w 698077"/>
                  <a:gd name="connsiteY0" fmla="*/ 0 h 653906"/>
                  <a:gd name="connsiteX1" fmla="*/ 236699 w 698077"/>
                  <a:gd name="connsiteY1" fmla="*/ 10749 h 653906"/>
                  <a:gd name="connsiteX2" fmla="*/ 247696 w 698077"/>
                  <a:gd name="connsiteY2" fmla="*/ 16702 h 653906"/>
                  <a:gd name="connsiteX3" fmla="*/ 253137 w 698077"/>
                  <a:gd name="connsiteY3" fmla="*/ 10964 h 653906"/>
                  <a:gd name="connsiteX4" fmla="*/ 269887 w 698077"/>
                  <a:gd name="connsiteY4" fmla="*/ 28713 h 653906"/>
                  <a:gd name="connsiteX5" fmla="*/ 290856 w 698077"/>
                  <a:gd name="connsiteY5" fmla="*/ 40062 h 653906"/>
                  <a:gd name="connsiteX6" fmla="*/ 327369 w 698077"/>
                  <a:gd name="connsiteY6" fmla="*/ 83540 h 653906"/>
                  <a:gd name="connsiteX7" fmla="*/ 329454 w 698077"/>
                  <a:gd name="connsiteY7" fmla="*/ 91832 h 653906"/>
                  <a:gd name="connsiteX8" fmla="*/ 698077 w 698077"/>
                  <a:gd name="connsiteY8" fmla="*/ 482432 h 653906"/>
                  <a:gd name="connsiteX9" fmla="*/ 535477 w 698077"/>
                  <a:gd name="connsiteY9" fmla="*/ 653906 h 653906"/>
                  <a:gd name="connsiteX10" fmla="*/ 41053 w 698077"/>
                  <a:gd name="connsiteY10" fmla="*/ 234622 h 653906"/>
                  <a:gd name="connsiteX11" fmla="*/ 46246 w 698077"/>
                  <a:gd name="connsiteY11" fmla="*/ 229146 h 653906"/>
                  <a:gd name="connsiteX12" fmla="*/ 13389 w 698077"/>
                  <a:gd name="connsiteY12" fmla="*/ 190022 h 653906"/>
                  <a:gd name="connsiteX13" fmla="*/ 0 w 698077"/>
                  <a:gd name="connsiteY13" fmla="*/ 136781 h 653906"/>
                  <a:gd name="connsiteX14" fmla="*/ 170379 w 698077"/>
                  <a:gd name="connsiteY14" fmla="*/ 0 h 65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8077" h="653906">
                    <a:moveTo>
                      <a:pt x="170379" y="0"/>
                    </a:moveTo>
                    <a:cubicBezTo>
                      <a:pt x="193904" y="0"/>
                      <a:pt x="216315" y="3828"/>
                      <a:pt x="236699" y="10749"/>
                    </a:cubicBezTo>
                    <a:lnTo>
                      <a:pt x="247696" y="16702"/>
                    </a:lnTo>
                    <a:lnTo>
                      <a:pt x="253137" y="10964"/>
                    </a:lnTo>
                    <a:lnTo>
                      <a:pt x="269887" y="28713"/>
                    </a:lnTo>
                    <a:lnTo>
                      <a:pt x="290856" y="40062"/>
                    </a:lnTo>
                    <a:cubicBezTo>
                      <a:pt x="306272" y="52439"/>
                      <a:pt x="318747" y="67176"/>
                      <a:pt x="327369" y="83540"/>
                    </a:cubicBezTo>
                    <a:lnTo>
                      <a:pt x="329454" y="91832"/>
                    </a:lnTo>
                    <a:lnTo>
                      <a:pt x="698077" y="482432"/>
                    </a:lnTo>
                    <a:lnTo>
                      <a:pt x="535477" y="653906"/>
                    </a:lnTo>
                    <a:lnTo>
                      <a:pt x="41053" y="234622"/>
                    </a:lnTo>
                    <a:lnTo>
                      <a:pt x="46246" y="229146"/>
                    </a:lnTo>
                    <a:lnTo>
                      <a:pt x="13389" y="190022"/>
                    </a:lnTo>
                    <a:cubicBezTo>
                      <a:pt x="4768" y="173658"/>
                      <a:pt x="0" y="155667"/>
                      <a:pt x="0" y="136781"/>
                    </a:cubicBezTo>
                    <a:cubicBezTo>
                      <a:pt x="0" y="61239"/>
                      <a:pt x="76281" y="0"/>
                      <a:pt x="170379" y="0"/>
                    </a:cubicBezTo>
                    <a:close/>
                  </a:path>
                </a:pathLst>
              </a:custGeom>
              <a:solidFill>
                <a:srgbClr val="10367C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Trapezoid 537">
                <a:extLst>
                  <a:ext uri="{FF2B5EF4-FFF2-40B4-BE49-F238E27FC236}">
                    <a16:creationId xmlns:a16="http://schemas.microsoft.com/office/drawing/2014/main" id="{15303EBF-DDF0-41F3-A072-64212F2103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212073" flipH="1" flipV="1">
                <a:off x="10922612" y="5242923"/>
                <a:ext cx="289284" cy="693944"/>
              </a:xfrm>
              <a:prstGeom prst="trapezoid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6DAC6DB8-E087-4F50-B20C-9872E5A520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797324" y="5150827"/>
                <a:ext cx="320805" cy="25514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9E6030A1-F983-48B8-88FA-4F86EC6E1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12439" flipH="1">
                <a:off x="10878978" y="5784257"/>
                <a:ext cx="408169" cy="216010"/>
                <a:chOff x="3980234" y="4521535"/>
                <a:chExt cx="284598" cy="129805"/>
              </a:xfrm>
            </p:grpSpPr>
            <p:sp>
              <p:nvSpPr>
                <p:cNvPr id="541" name="Rectangle: Rounded Corners 540">
                  <a:extLst>
                    <a:ext uri="{FF2B5EF4-FFF2-40B4-BE49-F238E27FC236}">
                      <a16:creationId xmlns:a16="http://schemas.microsoft.com/office/drawing/2014/main" id="{26264A82-310A-459E-9D77-07F391017C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13580">
                  <a:off x="4042397" y="4575058"/>
                  <a:ext cx="222435" cy="76282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Oval 541">
                  <a:extLst>
                    <a:ext uri="{FF2B5EF4-FFF2-40B4-BE49-F238E27FC236}">
                      <a16:creationId xmlns:a16="http://schemas.microsoft.com/office/drawing/2014/main" id="{CA755FC1-898A-48C8-A769-B3ECE4DFD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80234" y="4521535"/>
                  <a:ext cx="95326" cy="95326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7" name="Purple hammer Group 26">
            <a:extLst>
              <a:ext uri="{FF2B5EF4-FFF2-40B4-BE49-F238E27FC236}">
                <a16:creationId xmlns:a16="http://schemas.microsoft.com/office/drawing/2014/main" id="{8A132B49-FC12-4BEB-A91A-23A91A54BC08}"/>
              </a:ext>
            </a:extLst>
          </p:cNvPr>
          <p:cNvGrpSpPr/>
          <p:nvPr/>
        </p:nvGrpSpPr>
        <p:grpSpPr>
          <a:xfrm rot="4042687">
            <a:off x="1463589" y="3035640"/>
            <a:ext cx="4497567" cy="1902114"/>
            <a:chOff x="-1032812" y="3434135"/>
            <a:chExt cx="4345923" cy="1902114"/>
          </a:xfrm>
        </p:grpSpPr>
        <p:grpSp>
          <p:nvGrpSpPr>
            <p:cNvPr id="410" name="green right Group 205">
              <a:extLst>
                <a:ext uri="{FF2B5EF4-FFF2-40B4-BE49-F238E27FC236}">
                  <a16:creationId xmlns:a16="http://schemas.microsoft.com/office/drawing/2014/main" id="{6E3356C3-1DD1-4A1C-B9AF-B25627644CA1}"/>
                </a:ext>
              </a:extLst>
            </p:cNvPr>
            <p:cNvGrpSpPr>
              <a:grpSpLocks noChangeAspect="1"/>
            </p:cNvGrpSpPr>
            <p:nvPr/>
          </p:nvGrpSpPr>
          <p:grpSpPr>
            <a:xfrm rot="20706635">
              <a:off x="1562720" y="4293436"/>
              <a:ext cx="751501" cy="298666"/>
              <a:chOff x="6379735" y="2678803"/>
              <a:chExt cx="944549" cy="301316"/>
            </a:xfrm>
          </p:grpSpPr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82A39838-6EB7-4960-8F38-565522AFDF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805094" y="2415863"/>
                <a:ext cx="256249" cy="782130"/>
                <a:chOff x="3976157" y="2914643"/>
                <a:chExt cx="210848" cy="649601"/>
              </a:xfrm>
              <a:solidFill>
                <a:srgbClr val="FFCC05"/>
              </a:solidFill>
            </p:grpSpPr>
            <p:sp>
              <p:nvSpPr>
                <p:cNvPr id="414" name="Rectangle: Rounded Corners 413">
                  <a:extLst>
                    <a:ext uri="{FF2B5EF4-FFF2-40B4-BE49-F238E27FC236}">
                      <a16:creationId xmlns:a16="http://schemas.microsoft.com/office/drawing/2014/main" id="{1DF7BC85-A5E3-4401-9FE6-412EC12C073E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Partial Circle 414">
                  <a:extLst>
                    <a:ext uri="{FF2B5EF4-FFF2-40B4-BE49-F238E27FC236}">
                      <a16:creationId xmlns:a16="http://schemas.microsoft.com/office/drawing/2014/main" id="{A8FC2C26-9E73-4FCB-9119-98798FAFB573}"/>
                    </a:ext>
                  </a:extLst>
                </p:cNvPr>
                <p:cNvSpPr/>
                <p:nvPr/>
              </p:nvSpPr>
              <p:spPr>
                <a:xfrm rot="9270537">
                  <a:off x="3976157" y="3218390"/>
                  <a:ext cx="210848" cy="345854"/>
                </a:xfrm>
                <a:prstGeom prst="pie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3A13802E-4C30-4A1B-BE0C-15BCA7037C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0" name="Group 1089">
              <a:extLst>
                <a:ext uri="{FF2B5EF4-FFF2-40B4-BE49-F238E27FC236}">
                  <a16:creationId xmlns:a16="http://schemas.microsoft.com/office/drawing/2014/main" id="{7E643729-233E-4C19-B77B-A5F17C8C194D}"/>
                </a:ext>
              </a:extLst>
            </p:cNvPr>
            <p:cNvGrpSpPr/>
            <p:nvPr/>
          </p:nvGrpSpPr>
          <p:grpSpPr>
            <a:xfrm>
              <a:off x="-1032812" y="3434135"/>
              <a:ext cx="4345923" cy="1902114"/>
              <a:chOff x="4807610" y="3712792"/>
              <a:chExt cx="4345923" cy="1902114"/>
            </a:xfrm>
          </p:grpSpPr>
          <p:grpSp>
            <p:nvGrpSpPr>
              <p:cNvPr id="1091" name="Group 1090">
                <a:extLst>
                  <a:ext uri="{FF2B5EF4-FFF2-40B4-BE49-F238E27FC236}">
                    <a16:creationId xmlns:a16="http://schemas.microsoft.com/office/drawing/2014/main" id="{4DC7E45F-D994-4BED-A50B-04F5F19CFDDE}"/>
                  </a:ext>
                </a:extLst>
              </p:cNvPr>
              <p:cNvGrpSpPr/>
              <p:nvPr/>
            </p:nvGrpSpPr>
            <p:grpSpPr>
              <a:xfrm>
                <a:off x="4807610" y="4131716"/>
                <a:ext cx="4345923" cy="1483190"/>
                <a:chOff x="4807610" y="4131716"/>
                <a:chExt cx="4345923" cy="1483190"/>
              </a:xfrm>
            </p:grpSpPr>
            <p:sp>
              <p:nvSpPr>
                <p:cNvPr id="1100" name="Isosceles Triangle 1099">
                  <a:extLst>
                    <a:ext uri="{FF2B5EF4-FFF2-40B4-BE49-F238E27FC236}">
                      <a16:creationId xmlns:a16="http://schemas.microsoft.com/office/drawing/2014/main" id="{6AADFD8E-C670-4D01-ADAF-16BF535F9C79}"/>
                    </a:ext>
                  </a:extLst>
                </p:cNvPr>
                <p:cNvSpPr/>
                <p:nvPr/>
              </p:nvSpPr>
              <p:spPr>
                <a:xfrm rot="14927126">
                  <a:off x="7630065" y="3429525"/>
                  <a:ext cx="821277" cy="2225659"/>
                </a:xfrm>
                <a:prstGeom prst="triangle">
                  <a:avLst>
                    <a:gd name="adj" fmla="val 60241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1" name="Isosceles Triangle 1100">
                  <a:extLst>
                    <a:ext uri="{FF2B5EF4-FFF2-40B4-BE49-F238E27FC236}">
                      <a16:creationId xmlns:a16="http://schemas.microsoft.com/office/drawing/2014/main" id="{0B052310-67F9-4968-A032-01ABE8C1705D}"/>
                    </a:ext>
                  </a:extLst>
                </p:cNvPr>
                <p:cNvSpPr/>
                <p:nvPr/>
              </p:nvSpPr>
              <p:spPr>
                <a:xfrm rot="4123975">
                  <a:off x="5509801" y="4091438"/>
                  <a:ext cx="821277" cy="2225659"/>
                </a:xfrm>
                <a:prstGeom prst="triangle">
                  <a:avLst>
                    <a:gd name="adj" fmla="val 60241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92" name="Group 1091">
                <a:extLst>
                  <a:ext uri="{FF2B5EF4-FFF2-40B4-BE49-F238E27FC236}">
                    <a16:creationId xmlns:a16="http://schemas.microsoft.com/office/drawing/2014/main" id="{12A7DA69-F03C-471E-9D28-E07BFCCF6EC0}"/>
                  </a:ext>
                </a:extLst>
              </p:cNvPr>
              <p:cNvGrpSpPr/>
              <p:nvPr/>
            </p:nvGrpSpPr>
            <p:grpSpPr>
              <a:xfrm>
                <a:off x="6854694" y="3712792"/>
                <a:ext cx="2125729" cy="1521394"/>
                <a:chOff x="5210758" y="623925"/>
                <a:chExt cx="2125729" cy="1521394"/>
              </a:xfrm>
            </p:grpSpPr>
            <p:pic>
              <p:nvPicPr>
                <p:cNvPr id="1093" name="Picture 1092" descr="A picture containing knife&#10;&#10;Description automatically generated">
                  <a:extLst>
                    <a:ext uri="{FF2B5EF4-FFF2-40B4-BE49-F238E27FC236}">
                      <a16:creationId xmlns:a16="http://schemas.microsoft.com/office/drawing/2014/main" id="{1A6F656C-8875-4AC6-878E-02C5C4C2A4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2286485" flipH="1">
                  <a:off x="6342827" y="623925"/>
                  <a:ext cx="993660" cy="15213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094" name="Group 1093">
                  <a:extLst>
                    <a:ext uri="{FF2B5EF4-FFF2-40B4-BE49-F238E27FC236}">
                      <a16:creationId xmlns:a16="http://schemas.microsoft.com/office/drawing/2014/main" id="{AC84A739-34AF-471B-BB2E-B682837881AF}"/>
                    </a:ext>
                  </a:extLst>
                </p:cNvPr>
                <p:cNvGrpSpPr/>
                <p:nvPr/>
              </p:nvGrpSpPr>
              <p:grpSpPr>
                <a:xfrm rot="20832853">
                  <a:off x="5210758" y="1565255"/>
                  <a:ext cx="1147514" cy="328415"/>
                  <a:chOff x="5833690" y="2643642"/>
                  <a:chExt cx="1442310" cy="336477"/>
                </a:xfrm>
              </p:grpSpPr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1B47FFB4-5070-48EA-8E59-38E84B27FC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7218167">
                    <a:off x="6029679" y="2461077"/>
                    <a:ext cx="269317" cy="661296"/>
                  </a:xfrm>
                  <a:custGeom>
                    <a:avLst/>
                    <a:gdLst>
                      <a:gd name="connsiteX0" fmla="*/ 3881 w 221603"/>
                      <a:gd name="connsiteY0" fmla="*/ 123448 h 549242"/>
                      <a:gd name="connsiteX1" fmla="*/ 139453 w 221603"/>
                      <a:gd name="connsiteY1" fmla="*/ 1626 h 549242"/>
                      <a:gd name="connsiteX2" fmla="*/ 217171 w 221603"/>
                      <a:gd name="connsiteY2" fmla="*/ 166491 h 549242"/>
                      <a:gd name="connsiteX3" fmla="*/ 215616 w 221603"/>
                      <a:gd name="connsiteY3" fmla="*/ 170775 h 549242"/>
                      <a:gd name="connsiteX4" fmla="*/ 221603 w 221603"/>
                      <a:gd name="connsiteY4" fmla="*/ 185228 h 549242"/>
                      <a:gd name="connsiteX5" fmla="*/ 221603 w 221603"/>
                      <a:gd name="connsiteY5" fmla="*/ 518776 h 549242"/>
                      <a:gd name="connsiteX6" fmla="*/ 191137 w 221603"/>
                      <a:gd name="connsiteY6" fmla="*/ 549242 h 549242"/>
                      <a:gd name="connsiteX7" fmla="*/ 69277 w 221603"/>
                      <a:gd name="connsiteY7" fmla="*/ 549242 h 549242"/>
                      <a:gd name="connsiteX8" fmla="*/ 38811 w 221603"/>
                      <a:gd name="connsiteY8" fmla="*/ 518776 h 549242"/>
                      <a:gd name="connsiteX9" fmla="*/ 38811 w 221603"/>
                      <a:gd name="connsiteY9" fmla="*/ 263857 h 549242"/>
                      <a:gd name="connsiteX10" fmla="*/ 14662 w 221603"/>
                      <a:gd name="connsiteY10" fmla="*/ 231111 h 549242"/>
                      <a:gd name="connsiteX11" fmla="*/ 3881 w 221603"/>
                      <a:gd name="connsiteY11" fmla="*/ 123448 h 549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1603" h="549242">
                        <a:moveTo>
                          <a:pt x="3881" y="123448"/>
                        </a:moveTo>
                        <a:cubicBezTo>
                          <a:pt x="19857" y="44282"/>
                          <a:pt x="80555" y="-10260"/>
                          <a:pt x="139453" y="1626"/>
                        </a:cubicBezTo>
                        <a:cubicBezTo>
                          <a:pt x="198352" y="13512"/>
                          <a:pt x="233147" y="87325"/>
                          <a:pt x="217171" y="166491"/>
                        </a:cubicBezTo>
                        <a:lnTo>
                          <a:pt x="215616" y="170775"/>
                        </a:lnTo>
                        <a:lnTo>
                          <a:pt x="221603" y="185228"/>
                        </a:lnTo>
                        <a:lnTo>
                          <a:pt x="221603" y="518776"/>
                        </a:lnTo>
                        <a:cubicBezTo>
                          <a:pt x="221603" y="535602"/>
                          <a:pt x="207963" y="549242"/>
                          <a:pt x="191137" y="549242"/>
                        </a:cubicBezTo>
                        <a:lnTo>
                          <a:pt x="69277" y="549242"/>
                        </a:lnTo>
                        <a:cubicBezTo>
                          <a:pt x="52451" y="549242"/>
                          <a:pt x="38811" y="535602"/>
                          <a:pt x="38811" y="518776"/>
                        </a:cubicBezTo>
                        <a:lnTo>
                          <a:pt x="38811" y="263857"/>
                        </a:lnTo>
                        <a:lnTo>
                          <a:pt x="14662" y="231111"/>
                        </a:lnTo>
                        <a:cubicBezTo>
                          <a:pt x="598" y="201276"/>
                          <a:pt x="-4107" y="163032"/>
                          <a:pt x="3881" y="123448"/>
                        </a:cubicBezTo>
                        <a:close/>
                      </a:path>
                    </a:pathLst>
                  </a:custGeom>
                  <a:solidFill>
                    <a:srgbClr val="7030A0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096" name="Group 1095">
                    <a:extLst>
                      <a:ext uri="{FF2B5EF4-FFF2-40B4-BE49-F238E27FC236}">
                        <a16:creationId xmlns:a16="http://schemas.microsoft.com/office/drawing/2014/main" id="{AE1FC2F4-EA1D-41D5-B795-61859EA6BBD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5654798">
                    <a:off x="6742106" y="2443993"/>
                    <a:ext cx="334245" cy="733543"/>
                    <a:chOff x="3944068" y="2914643"/>
                    <a:chExt cx="275025" cy="609247"/>
                  </a:xfrm>
                  <a:solidFill>
                    <a:srgbClr val="FFCC05"/>
                  </a:solidFill>
                </p:grpSpPr>
                <p:sp>
                  <p:nvSpPr>
                    <p:cNvPr id="1098" name="Rectangle: Rounded Corners 1097">
                      <a:extLst>
                        <a:ext uri="{FF2B5EF4-FFF2-40B4-BE49-F238E27FC236}">
                          <a16:creationId xmlns:a16="http://schemas.microsoft.com/office/drawing/2014/main" id="{837A63E6-517C-4FD7-8442-F30FAE2C5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5227" y="2914643"/>
                      <a:ext cx="161992" cy="394480"/>
                    </a:xfrm>
                    <a:prstGeom prst="roundRect">
                      <a:avLst/>
                    </a:prstGeom>
                    <a:solidFill>
                      <a:srgbClr val="FFD90A"/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99" name="Partial Circle 1098">
                      <a:extLst>
                        <a:ext uri="{FF2B5EF4-FFF2-40B4-BE49-F238E27FC236}">
                          <a16:creationId xmlns:a16="http://schemas.microsoft.com/office/drawing/2014/main" id="{A731CE75-1779-4307-9802-D57C94B1A7D7}"/>
                        </a:ext>
                      </a:extLst>
                    </p:cNvPr>
                    <p:cNvSpPr/>
                    <p:nvPr/>
                  </p:nvSpPr>
                  <p:spPr>
                    <a:xfrm rot="8057437">
                      <a:off x="3949006" y="3253803"/>
                      <a:ext cx="265149" cy="275025"/>
                    </a:xfrm>
                    <a:prstGeom prst="pie">
                      <a:avLst/>
                    </a:prstGeom>
                    <a:solidFill>
                      <a:srgbClr val="FFD90A"/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097" name="Oval 1096">
                    <a:extLst>
                      <a:ext uri="{FF2B5EF4-FFF2-40B4-BE49-F238E27FC236}">
                        <a16:creationId xmlns:a16="http://schemas.microsoft.com/office/drawing/2014/main" id="{2E098717-9882-4575-A140-4E58679C76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379735" y="2755814"/>
                    <a:ext cx="299222" cy="224305"/>
                  </a:xfrm>
                  <a:prstGeom prst="ellipse">
                    <a:avLst/>
                  </a:prstGeom>
                  <a:solidFill>
                    <a:srgbClr val="FFD90A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78194B-950A-4F7F-85E7-311B252AF019}"/>
              </a:ext>
            </a:extLst>
          </p:cNvPr>
          <p:cNvGrpSpPr/>
          <p:nvPr/>
        </p:nvGrpSpPr>
        <p:grpSpPr>
          <a:xfrm>
            <a:off x="7511607" y="1137859"/>
            <a:ext cx="585286" cy="3946335"/>
            <a:chOff x="5594008" y="1247059"/>
            <a:chExt cx="585286" cy="3946335"/>
          </a:xfrm>
        </p:grpSpPr>
        <p:sp>
          <p:nvSpPr>
            <p:cNvPr id="1178" name="TextBox 1177">
              <a:extLst>
                <a:ext uri="{FF2B5EF4-FFF2-40B4-BE49-F238E27FC236}">
                  <a16:creationId xmlns:a16="http://schemas.microsoft.com/office/drawing/2014/main" id="{7C79BD6D-812C-490C-B4A4-46422A7674DF}"/>
                </a:ext>
              </a:extLst>
            </p:cNvPr>
            <p:cNvSpPr txBox="1"/>
            <p:nvPr/>
          </p:nvSpPr>
          <p:spPr>
            <a:xfrm>
              <a:off x="5684910" y="4824062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10</a:t>
              </a:r>
            </a:p>
          </p:txBody>
        </p:sp>
        <p:sp>
          <p:nvSpPr>
            <p:cNvPr id="1179" name="TextBox 1178">
              <a:extLst>
                <a:ext uri="{FF2B5EF4-FFF2-40B4-BE49-F238E27FC236}">
                  <a16:creationId xmlns:a16="http://schemas.microsoft.com/office/drawing/2014/main" id="{34143E35-5FE5-421D-B39B-31997B8A2E78}"/>
                </a:ext>
              </a:extLst>
            </p:cNvPr>
            <p:cNvSpPr txBox="1"/>
            <p:nvPr/>
          </p:nvSpPr>
          <p:spPr>
            <a:xfrm>
              <a:off x="5684910" y="4424797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20</a:t>
              </a:r>
            </a:p>
          </p:txBody>
        </p:sp>
        <p:sp>
          <p:nvSpPr>
            <p:cNvPr id="1180" name="TextBox 1179">
              <a:extLst>
                <a:ext uri="{FF2B5EF4-FFF2-40B4-BE49-F238E27FC236}">
                  <a16:creationId xmlns:a16="http://schemas.microsoft.com/office/drawing/2014/main" id="{6428BB7F-E1B3-4D65-897B-C6F035022850}"/>
                </a:ext>
              </a:extLst>
            </p:cNvPr>
            <p:cNvSpPr txBox="1"/>
            <p:nvPr/>
          </p:nvSpPr>
          <p:spPr>
            <a:xfrm>
              <a:off x="5684910" y="4025532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30</a:t>
              </a:r>
            </a:p>
          </p:txBody>
        </p:sp>
        <p:sp>
          <p:nvSpPr>
            <p:cNvPr id="1181" name="TextBox 1180">
              <a:extLst>
                <a:ext uri="{FF2B5EF4-FFF2-40B4-BE49-F238E27FC236}">
                  <a16:creationId xmlns:a16="http://schemas.microsoft.com/office/drawing/2014/main" id="{610E1F5B-A407-4EA6-87B3-9E461A04F007}"/>
                </a:ext>
              </a:extLst>
            </p:cNvPr>
            <p:cNvSpPr txBox="1"/>
            <p:nvPr/>
          </p:nvSpPr>
          <p:spPr>
            <a:xfrm>
              <a:off x="5644062" y="3626267"/>
              <a:ext cx="508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40</a:t>
              </a:r>
            </a:p>
          </p:txBody>
        </p:sp>
        <p:sp>
          <p:nvSpPr>
            <p:cNvPr id="1182" name="TextBox 1181">
              <a:extLst>
                <a:ext uri="{FF2B5EF4-FFF2-40B4-BE49-F238E27FC236}">
                  <a16:creationId xmlns:a16="http://schemas.microsoft.com/office/drawing/2014/main" id="{A5614FB1-54C7-42E9-ABC0-C46EEB5A1BDF}"/>
                </a:ext>
              </a:extLst>
            </p:cNvPr>
            <p:cNvSpPr txBox="1"/>
            <p:nvPr/>
          </p:nvSpPr>
          <p:spPr>
            <a:xfrm>
              <a:off x="5684910" y="3227002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50</a:t>
              </a:r>
            </a:p>
          </p:txBody>
        </p:sp>
        <p:sp>
          <p:nvSpPr>
            <p:cNvPr id="1183" name="TextBox 1182">
              <a:extLst>
                <a:ext uri="{FF2B5EF4-FFF2-40B4-BE49-F238E27FC236}">
                  <a16:creationId xmlns:a16="http://schemas.microsoft.com/office/drawing/2014/main" id="{16CF1221-A8CC-4A97-A5BE-1E7BCBD2E805}"/>
                </a:ext>
              </a:extLst>
            </p:cNvPr>
            <p:cNvSpPr txBox="1"/>
            <p:nvPr/>
          </p:nvSpPr>
          <p:spPr>
            <a:xfrm>
              <a:off x="5677834" y="2827737"/>
              <a:ext cx="440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60</a:t>
              </a:r>
            </a:p>
          </p:txBody>
        </p:sp>
        <p:sp>
          <p:nvSpPr>
            <p:cNvPr id="1184" name="TextBox 1183">
              <a:extLst>
                <a:ext uri="{FF2B5EF4-FFF2-40B4-BE49-F238E27FC236}">
                  <a16:creationId xmlns:a16="http://schemas.microsoft.com/office/drawing/2014/main" id="{8EB912BD-35F5-46A0-BAAC-03A95122E4DC}"/>
                </a:ext>
              </a:extLst>
            </p:cNvPr>
            <p:cNvSpPr txBox="1"/>
            <p:nvPr/>
          </p:nvSpPr>
          <p:spPr>
            <a:xfrm>
              <a:off x="5684910" y="2428472"/>
              <a:ext cx="426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70</a:t>
              </a:r>
            </a:p>
          </p:txBody>
        </p:sp>
        <p:sp>
          <p:nvSpPr>
            <p:cNvPr id="1185" name="TextBox 1184">
              <a:extLst>
                <a:ext uri="{FF2B5EF4-FFF2-40B4-BE49-F238E27FC236}">
                  <a16:creationId xmlns:a16="http://schemas.microsoft.com/office/drawing/2014/main" id="{BEBCD328-E621-40A3-95A8-DA2432C8C648}"/>
                </a:ext>
              </a:extLst>
            </p:cNvPr>
            <p:cNvSpPr txBox="1"/>
            <p:nvPr/>
          </p:nvSpPr>
          <p:spPr>
            <a:xfrm>
              <a:off x="5663660" y="2029207"/>
              <a:ext cx="469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80</a:t>
              </a:r>
            </a:p>
          </p:txBody>
        </p:sp>
        <p:sp>
          <p:nvSpPr>
            <p:cNvPr id="1186" name="TextBox 1185">
              <a:extLst>
                <a:ext uri="{FF2B5EF4-FFF2-40B4-BE49-F238E27FC236}">
                  <a16:creationId xmlns:a16="http://schemas.microsoft.com/office/drawing/2014/main" id="{E4EBE8BB-49E2-4A2C-86D6-8F3DDCE165B8}"/>
                </a:ext>
              </a:extLst>
            </p:cNvPr>
            <p:cNvSpPr txBox="1"/>
            <p:nvPr/>
          </p:nvSpPr>
          <p:spPr>
            <a:xfrm>
              <a:off x="5656741" y="1629942"/>
              <a:ext cx="482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90</a:t>
              </a:r>
            </a:p>
          </p:txBody>
        </p:sp>
        <p:sp>
          <p:nvSpPr>
            <p:cNvPr id="1187" name="TextBox 1186">
              <a:extLst>
                <a:ext uri="{FF2B5EF4-FFF2-40B4-BE49-F238E27FC236}">
                  <a16:creationId xmlns:a16="http://schemas.microsoft.com/office/drawing/2014/main" id="{8D2BEE35-6E3D-4101-8B11-A835BE1778D5}"/>
                </a:ext>
              </a:extLst>
            </p:cNvPr>
            <p:cNvSpPr txBox="1"/>
            <p:nvPr/>
          </p:nvSpPr>
          <p:spPr>
            <a:xfrm>
              <a:off x="5594008" y="1247059"/>
              <a:ext cx="58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Berkshire Swash" panose="02000505000000020003" pitchFamily="2" charset="0"/>
                </a:rPr>
                <a:t>100</a:t>
              </a:r>
            </a:p>
          </p:txBody>
        </p:sp>
      </p:grpSp>
      <p:pic>
        <p:nvPicPr>
          <p:cNvPr id="1203" name="HIT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520C599-EE35-458A-8F3B-B72933D4A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0638" y="6265392"/>
            <a:ext cx="814667" cy="481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1" name="P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2CA0F39-AEBA-4834-8E88-E5F84EF3AC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180021" y="5560287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2" name="P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0F70084C-013A-4152-90E0-C1CF94574D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430776" y="6479534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4" name="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DA266B3-F829-4CEC-9958-BE9D759216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3215" y="5404851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5" name="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A1BEBDB9-7875-44F1-B802-C114B9AB3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95430" y="5180034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8" name="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E4D81913-A662-45BA-94B1-8064D968C3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2298446" y="5970228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06" name="Purple puck Rectangle: Rounded Corners 16">
            <a:extLst>
              <a:ext uri="{FF2B5EF4-FFF2-40B4-BE49-F238E27FC236}">
                <a16:creationId xmlns:a16="http://schemas.microsoft.com/office/drawing/2014/main" id="{E8C88E24-4780-42E1-8F4F-F65C68B9FF6B}"/>
              </a:ext>
            </a:extLst>
          </p:cNvPr>
          <p:cNvSpPr/>
          <p:nvPr/>
        </p:nvSpPr>
        <p:spPr>
          <a:xfrm>
            <a:off x="7441655" y="5125690"/>
            <a:ext cx="239154" cy="307910"/>
          </a:xfrm>
          <a:prstGeom prst="roundRect">
            <a:avLst>
              <a:gd name="adj" fmla="val 25758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Purple Cylinder 20">
            <a:extLst>
              <a:ext uri="{FF2B5EF4-FFF2-40B4-BE49-F238E27FC236}">
                <a16:creationId xmlns:a16="http://schemas.microsoft.com/office/drawing/2014/main" id="{88B3B1AC-BA8C-4FCD-9E77-808A86DA759B}"/>
              </a:ext>
            </a:extLst>
          </p:cNvPr>
          <p:cNvSpPr/>
          <p:nvPr/>
        </p:nvSpPr>
        <p:spPr>
          <a:xfrm>
            <a:off x="7684620" y="5388291"/>
            <a:ext cx="261257" cy="347472"/>
          </a:xfrm>
          <a:prstGeom prst="can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0000">
                <a:schemeClr val="bg2">
                  <a:lumMod val="50000"/>
                </a:schemeClr>
              </a:gs>
              <a:gs pos="83000">
                <a:schemeClr val="bg2">
                  <a:lumMod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09" name="GREEN hammer Group 26">
            <a:extLst>
              <a:ext uri="{FF2B5EF4-FFF2-40B4-BE49-F238E27FC236}">
                <a16:creationId xmlns:a16="http://schemas.microsoft.com/office/drawing/2014/main" id="{65DED8CD-FBE5-4460-946B-15A3D0E80926}"/>
              </a:ext>
            </a:extLst>
          </p:cNvPr>
          <p:cNvGrpSpPr/>
          <p:nvPr/>
        </p:nvGrpSpPr>
        <p:grpSpPr>
          <a:xfrm rot="17557313" flipH="1">
            <a:off x="7151559" y="2914935"/>
            <a:ext cx="4497567" cy="1902114"/>
            <a:chOff x="-1032812" y="3434135"/>
            <a:chExt cx="4345923" cy="1902114"/>
          </a:xfrm>
        </p:grpSpPr>
        <p:grpSp>
          <p:nvGrpSpPr>
            <p:cNvPr id="1210" name="green right Group 205">
              <a:extLst>
                <a:ext uri="{FF2B5EF4-FFF2-40B4-BE49-F238E27FC236}">
                  <a16:creationId xmlns:a16="http://schemas.microsoft.com/office/drawing/2014/main" id="{910B4FCB-8247-492E-BCCF-3C47C33AB862}"/>
                </a:ext>
              </a:extLst>
            </p:cNvPr>
            <p:cNvGrpSpPr>
              <a:grpSpLocks noChangeAspect="1"/>
            </p:cNvGrpSpPr>
            <p:nvPr/>
          </p:nvGrpSpPr>
          <p:grpSpPr>
            <a:xfrm rot="20706635">
              <a:off x="1563145" y="4296776"/>
              <a:ext cx="856472" cy="281544"/>
              <a:chOff x="6379735" y="2696076"/>
              <a:chExt cx="1076487" cy="284043"/>
            </a:xfrm>
          </p:grpSpPr>
          <p:grpSp>
            <p:nvGrpSpPr>
              <p:cNvPr id="1223" name="Group 1222">
                <a:extLst>
                  <a:ext uri="{FF2B5EF4-FFF2-40B4-BE49-F238E27FC236}">
                    <a16:creationId xmlns:a16="http://schemas.microsoft.com/office/drawing/2014/main" id="{A9A61EEE-24A3-4BF5-87DC-396F3072B2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654798">
                <a:off x="6872860" y="2368963"/>
                <a:ext cx="256249" cy="910475"/>
                <a:chOff x="3953315" y="2914643"/>
                <a:chExt cx="210848" cy="756195"/>
              </a:xfrm>
              <a:solidFill>
                <a:srgbClr val="FFCC05"/>
              </a:solidFill>
            </p:grpSpPr>
            <p:sp>
              <p:nvSpPr>
                <p:cNvPr id="1225" name="Rectangle: Rounded Corners 1224">
                  <a:extLst>
                    <a:ext uri="{FF2B5EF4-FFF2-40B4-BE49-F238E27FC236}">
                      <a16:creationId xmlns:a16="http://schemas.microsoft.com/office/drawing/2014/main" id="{50F94614-40DB-4AC2-9AFA-ACA9E3CEB2C7}"/>
                    </a:ext>
                  </a:extLst>
                </p:cNvPr>
                <p:cNvSpPr/>
                <p:nvPr/>
              </p:nvSpPr>
              <p:spPr>
                <a:xfrm>
                  <a:off x="3995227" y="2914643"/>
                  <a:ext cx="161992" cy="394480"/>
                </a:xfrm>
                <a:prstGeom prst="roundRect">
                  <a:avLst/>
                </a:prstGeom>
                <a:solidFill>
                  <a:srgbClr val="FFD90A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6" name="Partial Circle 1225">
                  <a:extLst>
                    <a:ext uri="{FF2B5EF4-FFF2-40B4-BE49-F238E27FC236}">
                      <a16:creationId xmlns:a16="http://schemas.microsoft.com/office/drawing/2014/main" id="{3CB2770A-1042-4C5C-AA3E-F494DDED0187}"/>
                    </a:ext>
                  </a:extLst>
                </p:cNvPr>
                <p:cNvSpPr/>
                <p:nvPr/>
              </p:nvSpPr>
              <p:spPr>
                <a:xfrm rot="9270537">
                  <a:off x="3953315" y="3324984"/>
                  <a:ext cx="210848" cy="345854"/>
                </a:xfrm>
                <a:prstGeom prst="pi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24" name="Oval 1223">
                <a:extLst>
                  <a:ext uri="{FF2B5EF4-FFF2-40B4-BE49-F238E27FC236}">
                    <a16:creationId xmlns:a16="http://schemas.microsoft.com/office/drawing/2014/main" id="{2A7AD149-5393-4369-A6FB-CC7A729B16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9735" y="2755814"/>
                <a:ext cx="299222" cy="22430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11" name="Group 1210">
              <a:extLst>
                <a:ext uri="{FF2B5EF4-FFF2-40B4-BE49-F238E27FC236}">
                  <a16:creationId xmlns:a16="http://schemas.microsoft.com/office/drawing/2014/main" id="{D71170B9-69BC-4A2C-8DEF-43BD18CC262F}"/>
                </a:ext>
              </a:extLst>
            </p:cNvPr>
            <p:cNvGrpSpPr/>
            <p:nvPr/>
          </p:nvGrpSpPr>
          <p:grpSpPr>
            <a:xfrm>
              <a:off x="-1032812" y="3434135"/>
              <a:ext cx="4345923" cy="1902114"/>
              <a:chOff x="4807610" y="3712792"/>
              <a:chExt cx="4345923" cy="1902114"/>
            </a:xfrm>
          </p:grpSpPr>
          <p:grpSp>
            <p:nvGrpSpPr>
              <p:cNvPr id="1212" name="Group 1211">
                <a:extLst>
                  <a:ext uri="{FF2B5EF4-FFF2-40B4-BE49-F238E27FC236}">
                    <a16:creationId xmlns:a16="http://schemas.microsoft.com/office/drawing/2014/main" id="{523F71F5-4545-4DE1-B819-822C6533092A}"/>
                  </a:ext>
                </a:extLst>
              </p:cNvPr>
              <p:cNvGrpSpPr/>
              <p:nvPr/>
            </p:nvGrpSpPr>
            <p:grpSpPr>
              <a:xfrm>
                <a:off x="4807610" y="4131716"/>
                <a:ext cx="4345923" cy="1483190"/>
                <a:chOff x="4807610" y="4131716"/>
                <a:chExt cx="4345923" cy="1483190"/>
              </a:xfrm>
            </p:grpSpPr>
            <p:sp>
              <p:nvSpPr>
                <p:cNvPr id="1221" name="Isosceles Triangle 1220">
                  <a:extLst>
                    <a:ext uri="{FF2B5EF4-FFF2-40B4-BE49-F238E27FC236}">
                      <a16:creationId xmlns:a16="http://schemas.microsoft.com/office/drawing/2014/main" id="{657F8D45-CA3D-43FA-9EA8-80552880B462}"/>
                    </a:ext>
                  </a:extLst>
                </p:cNvPr>
                <p:cNvSpPr/>
                <p:nvPr/>
              </p:nvSpPr>
              <p:spPr>
                <a:xfrm rot="14927126">
                  <a:off x="7630065" y="3429525"/>
                  <a:ext cx="821277" cy="2225659"/>
                </a:xfrm>
                <a:prstGeom prst="triangle">
                  <a:avLst>
                    <a:gd name="adj" fmla="val 60241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22" name="Isosceles Triangle 1221">
                  <a:extLst>
                    <a:ext uri="{FF2B5EF4-FFF2-40B4-BE49-F238E27FC236}">
                      <a16:creationId xmlns:a16="http://schemas.microsoft.com/office/drawing/2014/main" id="{18ABCAE6-DE8A-4A95-8180-E52AEC3A0E78}"/>
                    </a:ext>
                  </a:extLst>
                </p:cNvPr>
                <p:cNvSpPr/>
                <p:nvPr/>
              </p:nvSpPr>
              <p:spPr>
                <a:xfrm rot="4123975">
                  <a:off x="5509801" y="4091438"/>
                  <a:ext cx="821277" cy="2225659"/>
                </a:xfrm>
                <a:prstGeom prst="triangle">
                  <a:avLst>
                    <a:gd name="adj" fmla="val 60241"/>
                  </a:avLst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13" name="Group 1212">
                <a:extLst>
                  <a:ext uri="{FF2B5EF4-FFF2-40B4-BE49-F238E27FC236}">
                    <a16:creationId xmlns:a16="http://schemas.microsoft.com/office/drawing/2014/main" id="{5702E2C3-9E57-4C45-8A9F-D7960A32E0FF}"/>
                  </a:ext>
                </a:extLst>
              </p:cNvPr>
              <p:cNvGrpSpPr/>
              <p:nvPr/>
            </p:nvGrpSpPr>
            <p:grpSpPr>
              <a:xfrm>
                <a:off x="6854694" y="3712792"/>
                <a:ext cx="2125729" cy="1521394"/>
                <a:chOff x="5210758" y="623925"/>
                <a:chExt cx="2125729" cy="1521394"/>
              </a:xfrm>
            </p:grpSpPr>
            <p:pic>
              <p:nvPicPr>
                <p:cNvPr id="1214" name="Picture 1213" descr="A picture containing knife&#10;&#10;Description automatically generated">
                  <a:extLst>
                    <a:ext uri="{FF2B5EF4-FFF2-40B4-BE49-F238E27FC236}">
                      <a16:creationId xmlns:a16="http://schemas.microsoft.com/office/drawing/2014/main" id="{FD9D79CB-9E5B-4DAE-AC66-4AE1351E2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5"/>
                    </a:ext>
                  </a:extLst>
                </a:blip>
                <a:stretch>
                  <a:fillRect/>
                </a:stretch>
              </p:blipFill>
              <p:spPr>
                <a:xfrm rot="2286485" flipH="1">
                  <a:off x="6342827" y="623925"/>
                  <a:ext cx="993660" cy="15213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215" name="Group 1214">
                  <a:extLst>
                    <a:ext uri="{FF2B5EF4-FFF2-40B4-BE49-F238E27FC236}">
                      <a16:creationId xmlns:a16="http://schemas.microsoft.com/office/drawing/2014/main" id="{345A55C7-A033-47D7-867F-B30876BB4046}"/>
                    </a:ext>
                  </a:extLst>
                </p:cNvPr>
                <p:cNvGrpSpPr/>
                <p:nvPr/>
              </p:nvGrpSpPr>
              <p:grpSpPr>
                <a:xfrm rot="20832853">
                  <a:off x="5210758" y="1565255"/>
                  <a:ext cx="1147514" cy="328415"/>
                  <a:chOff x="5833690" y="2643642"/>
                  <a:chExt cx="1442310" cy="336477"/>
                </a:xfrm>
              </p:grpSpPr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74CB3202-6E4C-4D7F-AAE2-5F9BB925EE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7218167">
                    <a:off x="6029679" y="2461077"/>
                    <a:ext cx="269317" cy="661296"/>
                  </a:xfrm>
                  <a:custGeom>
                    <a:avLst/>
                    <a:gdLst>
                      <a:gd name="connsiteX0" fmla="*/ 3881 w 221603"/>
                      <a:gd name="connsiteY0" fmla="*/ 123448 h 549242"/>
                      <a:gd name="connsiteX1" fmla="*/ 139453 w 221603"/>
                      <a:gd name="connsiteY1" fmla="*/ 1626 h 549242"/>
                      <a:gd name="connsiteX2" fmla="*/ 217171 w 221603"/>
                      <a:gd name="connsiteY2" fmla="*/ 166491 h 549242"/>
                      <a:gd name="connsiteX3" fmla="*/ 215616 w 221603"/>
                      <a:gd name="connsiteY3" fmla="*/ 170775 h 549242"/>
                      <a:gd name="connsiteX4" fmla="*/ 221603 w 221603"/>
                      <a:gd name="connsiteY4" fmla="*/ 185228 h 549242"/>
                      <a:gd name="connsiteX5" fmla="*/ 221603 w 221603"/>
                      <a:gd name="connsiteY5" fmla="*/ 518776 h 549242"/>
                      <a:gd name="connsiteX6" fmla="*/ 191137 w 221603"/>
                      <a:gd name="connsiteY6" fmla="*/ 549242 h 549242"/>
                      <a:gd name="connsiteX7" fmla="*/ 69277 w 221603"/>
                      <a:gd name="connsiteY7" fmla="*/ 549242 h 549242"/>
                      <a:gd name="connsiteX8" fmla="*/ 38811 w 221603"/>
                      <a:gd name="connsiteY8" fmla="*/ 518776 h 549242"/>
                      <a:gd name="connsiteX9" fmla="*/ 38811 w 221603"/>
                      <a:gd name="connsiteY9" fmla="*/ 263857 h 549242"/>
                      <a:gd name="connsiteX10" fmla="*/ 14662 w 221603"/>
                      <a:gd name="connsiteY10" fmla="*/ 231111 h 549242"/>
                      <a:gd name="connsiteX11" fmla="*/ 3881 w 221603"/>
                      <a:gd name="connsiteY11" fmla="*/ 123448 h 549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1603" h="549242">
                        <a:moveTo>
                          <a:pt x="3881" y="123448"/>
                        </a:moveTo>
                        <a:cubicBezTo>
                          <a:pt x="19857" y="44282"/>
                          <a:pt x="80555" y="-10260"/>
                          <a:pt x="139453" y="1626"/>
                        </a:cubicBezTo>
                        <a:cubicBezTo>
                          <a:pt x="198352" y="13512"/>
                          <a:pt x="233147" y="87325"/>
                          <a:pt x="217171" y="166491"/>
                        </a:cubicBezTo>
                        <a:lnTo>
                          <a:pt x="215616" y="170775"/>
                        </a:lnTo>
                        <a:lnTo>
                          <a:pt x="221603" y="185228"/>
                        </a:lnTo>
                        <a:lnTo>
                          <a:pt x="221603" y="518776"/>
                        </a:lnTo>
                        <a:cubicBezTo>
                          <a:pt x="221603" y="535602"/>
                          <a:pt x="207963" y="549242"/>
                          <a:pt x="191137" y="549242"/>
                        </a:cubicBezTo>
                        <a:lnTo>
                          <a:pt x="69277" y="549242"/>
                        </a:lnTo>
                        <a:cubicBezTo>
                          <a:pt x="52451" y="549242"/>
                          <a:pt x="38811" y="535602"/>
                          <a:pt x="38811" y="518776"/>
                        </a:cubicBezTo>
                        <a:lnTo>
                          <a:pt x="38811" y="263857"/>
                        </a:lnTo>
                        <a:lnTo>
                          <a:pt x="14662" y="231111"/>
                        </a:lnTo>
                        <a:cubicBezTo>
                          <a:pt x="598" y="201276"/>
                          <a:pt x="-4107" y="163032"/>
                          <a:pt x="3881" y="123448"/>
                        </a:cubicBezTo>
                        <a:close/>
                      </a:path>
                    </a:pathLst>
                  </a:custGeom>
                  <a:solidFill>
                    <a:srgbClr val="0FD569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17" name="Group 1216">
                    <a:extLst>
                      <a:ext uri="{FF2B5EF4-FFF2-40B4-BE49-F238E27FC236}">
                        <a16:creationId xmlns:a16="http://schemas.microsoft.com/office/drawing/2014/main" id="{6DBADDBE-F9F4-4C35-A515-0FB9AB6398A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5654798">
                    <a:off x="6742106" y="2443993"/>
                    <a:ext cx="334245" cy="733543"/>
                    <a:chOff x="3944068" y="2914643"/>
                    <a:chExt cx="275025" cy="609247"/>
                  </a:xfrm>
                  <a:solidFill>
                    <a:srgbClr val="FFCC05"/>
                  </a:solidFill>
                </p:grpSpPr>
                <p:sp>
                  <p:nvSpPr>
                    <p:cNvPr id="1219" name="Rectangle: Rounded Corners 1218">
                      <a:extLst>
                        <a:ext uri="{FF2B5EF4-FFF2-40B4-BE49-F238E27FC236}">
                          <a16:creationId xmlns:a16="http://schemas.microsoft.com/office/drawing/2014/main" id="{63767AE0-64AA-4CC4-A79D-E9BDA6246C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5227" y="2914643"/>
                      <a:ext cx="161992" cy="394480"/>
                    </a:xfrm>
                    <a:prstGeom prst="roundRect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20" name="Partial Circle 1219">
                      <a:extLst>
                        <a:ext uri="{FF2B5EF4-FFF2-40B4-BE49-F238E27FC236}">
                          <a16:creationId xmlns:a16="http://schemas.microsoft.com/office/drawing/2014/main" id="{32B8CF25-7230-4C4D-92FF-4DDEBEB733F5}"/>
                        </a:ext>
                      </a:extLst>
                    </p:cNvPr>
                    <p:cNvSpPr/>
                    <p:nvPr/>
                  </p:nvSpPr>
                  <p:spPr>
                    <a:xfrm rot="8057437">
                      <a:off x="3949006" y="3253803"/>
                      <a:ext cx="265149" cy="275025"/>
                    </a:xfrm>
                    <a:prstGeom prst="pie">
                      <a:avLst/>
                    </a:prstGeom>
                    <a:solidFill>
                      <a:schemeClr val="accent4">
                        <a:lumMod val="75000"/>
                      </a:schemeClr>
                    </a:solidFill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w="165100" prst="coolSlant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218" name="Oval 1217">
                    <a:extLst>
                      <a:ext uri="{FF2B5EF4-FFF2-40B4-BE49-F238E27FC236}">
                        <a16:creationId xmlns:a16="http://schemas.microsoft.com/office/drawing/2014/main" id="{FFE74994-2D8D-4F3B-9F25-53EB526D0B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379735" y="2755814"/>
                    <a:ext cx="299222" cy="224305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65100" prst="coolSlant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1233" name="G ROCK 1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F18CFBF-2110-4AEB-9B10-DB82945F8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7449413" y="6427502"/>
            <a:ext cx="556984" cy="1962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4" name="G ROCK 2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7990C36-0DD6-4987-80C5-7177DD43D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0403692" y="5777293"/>
            <a:ext cx="586311" cy="206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5" name="G ROCK 3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94FBB3C9-B9EC-46E9-AFA8-01D38C4B9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1323413" y="5430150"/>
            <a:ext cx="409990" cy="144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6" name="G ROCK 4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12F4F210-7503-44C2-83B9-03FB1E984E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067090" y="6436174"/>
            <a:ext cx="467820" cy="164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7" name="G ROCK 5 Picture 105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DB87B426-32D9-40C9-BA62-8B8967C93D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5709" flipV="1">
            <a:off x="10372665" y="4891436"/>
            <a:ext cx="556984" cy="265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8" name="Picture 1237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282089F3-67BA-4D32-B938-2A7CBB557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651" y="3654164"/>
            <a:ext cx="292015" cy="92812"/>
          </a:xfrm>
          <a:prstGeom prst="rect">
            <a:avLst/>
          </a:prstGeom>
        </p:spPr>
      </p:pic>
      <p:pic>
        <p:nvPicPr>
          <p:cNvPr id="1239" name="Picture 1238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37C55C1-8648-47B1-8FEB-9C9FA26FE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703" y="3005650"/>
            <a:ext cx="453458" cy="144124"/>
          </a:xfrm>
          <a:prstGeom prst="rect">
            <a:avLst/>
          </a:prstGeom>
        </p:spPr>
      </p:pic>
      <p:pic>
        <p:nvPicPr>
          <p:cNvPr id="1240" name="Picture 1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41DC5F83-879D-4B66-BC95-774F38A303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4" y="3123209"/>
            <a:ext cx="292015" cy="92812"/>
          </a:xfrm>
          <a:prstGeom prst="rect">
            <a:avLst/>
          </a:prstGeom>
        </p:spPr>
      </p:pic>
      <p:sp>
        <p:nvSpPr>
          <p:cNvPr id="1242" name="SURVIVOR TITLE Rectangle 1241">
            <a:extLst>
              <a:ext uri="{FF2B5EF4-FFF2-40B4-BE49-F238E27FC236}">
                <a16:creationId xmlns:a16="http://schemas.microsoft.com/office/drawing/2014/main" id="{14A0F224-52B2-460D-80FE-8F6D403BA011}"/>
              </a:ext>
            </a:extLst>
          </p:cNvPr>
          <p:cNvSpPr/>
          <p:nvPr/>
        </p:nvSpPr>
        <p:spPr>
          <a:xfrm>
            <a:off x="226135" y="31968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36" name="5 Oval 35">
            <a:extLst>
              <a:ext uri="{FF2B5EF4-FFF2-40B4-BE49-F238E27FC236}">
                <a16:creationId xmlns:a16="http://schemas.microsoft.com/office/drawing/2014/main" id="{F39426A5-67E8-4230-BE16-BCE8A2B31102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3" name="4 Oval 1192">
            <a:extLst>
              <a:ext uri="{FF2B5EF4-FFF2-40B4-BE49-F238E27FC236}">
                <a16:creationId xmlns:a16="http://schemas.microsoft.com/office/drawing/2014/main" id="{FB649029-54A4-456D-9D21-26C2676D37F0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4" name="3 Oval 1193">
            <a:extLst>
              <a:ext uri="{FF2B5EF4-FFF2-40B4-BE49-F238E27FC236}">
                <a16:creationId xmlns:a16="http://schemas.microsoft.com/office/drawing/2014/main" id="{338F42D6-9731-4718-AA99-DD9EBBBA51BF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5" name="2 Oval 1194">
            <a:extLst>
              <a:ext uri="{FF2B5EF4-FFF2-40B4-BE49-F238E27FC236}">
                <a16:creationId xmlns:a16="http://schemas.microsoft.com/office/drawing/2014/main" id="{D5E3E5C8-7BB5-4C58-BAF6-078908F9E1FC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6" name="P1 Oval 1195">
            <a:extLst>
              <a:ext uri="{FF2B5EF4-FFF2-40B4-BE49-F238E27FC236}">
                <a16:creationId xmlns:a16="http://schemas.microsoft.com/office/drawing/2014/main" id="{C9D6E7D9-DD8C-437C-AFD4-2B76A6184CE5}"/>
              </a:ext>
            </a:extLst>
          </p:cNvPr>
          <p:cNvSpPr/>
          <p:nvPr/>
        </p:nvSpPr>
        <p:spPr>
          <a:xfrm>
            <a:off x="490635" y="6281207"/>
            <a:ext cx="854392" cy="48695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7" name="5 Oval 35">
            <a:extLst>
              <a:ext uri="{FF2B5EF4-FFF2-40B4-BE49-F238E27FC236}">
                <a16:creationId xmlns:a16="http://schemas.microsoft.com/office/drawing/2014/main" id="{772224A6-7DCB-4699-B0EF-6733561F1D0C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8" name="4 Oval 1192">
            <a:extLst>
              <a:ext uri="{FF2B5EF4-FFF2-40B4-BE49-F238E27FC236}">
                <a16:creationId xmlns:a16="http://schemas.microsoft.com/office/drawing/2014/main" id="{0976D70E-05C5-46B1-8822-73223E7DBBE3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9" name="3 Oval 1193">
            <a:extLst>
              <a:ext uri="{FF2B5EF4-FFF2-40B4-BE49-F238E27FC236}">
                <a16:creationId xmlns:a16="http://schemas.microsoft.com/office/drawing/2014/main" id="{4C8BED7A-3844-4F67-8581-E704B659E5F5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0" name="2 Oval 1194">
            <a:extLst>
              <a:ext uri="{FF2B5EF4-FFF2-40B4-BE49-F238E27FC236}">
                <a16:creationId xmlns:a16="http://schemas.microsoft.com/office/drawing/2014/main" id="{924D076B-3910-4947-A0D0-56F46CFC21C1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1" name="G1 Oval 1195">
            <a:extLst>
              <a:ext uri="{FF2B5EF4-FFF2-40B4-BE49-F238E27FC236}">
                <a16:creationId xmlns:a16="http://schemas.microsoft.com/office/drawing/2014/main" id="{9859B9E3-3C74-4324-8F37-7FF2960EB79A}"/>
              </a:ext>
            </a:extLst>
          </p:cNvPr>
          <p:cNvSpPr/>
          <p:nvPr/>
        </p:nvSpPr>
        <p:spPr>
          <a:xfrm>
            <a:off x="10773508" y="6207525"/>
            <a:ext cx="821519" cy="54538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7" name="Trapezoid 1266">
            <a:extLst>
              <a:ext uri="{FF2B5EF4-FFF2-40B4-BE49-F238E27FC236}">
                <a16:creationId xmlns:a16="http://schemas.microsoft.com/office/drawing/2014/main" id="{DE0308F2-70ED-4EED-AFA6-96DA8D958864}"/>
              </a:ext>
            </a:extLst>
          </p:cNvPr>
          <p:cNvSpPr>
            <a:spLocks noChangeAspect="1"/>
          </p:cNvSpPr>
          <p:nvPr/>
        </p:nvSpPr>
        <p:spPr>
          <a:xfrm rot="20724323" flipH="1">
            <a:off x="528452" y="4036039"/>
            <a:ext cx="755115" cy="611264"/>
          </a:xfrm>
          <a:prstGeom prst="trapezoid">
            <a:avLst>
              <a:gd name="adj" fmla="val 4720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8" name="PURPLE FRAMERectangle 280">
            <a:extLst>
              <a:ext uri="{FF2B5EF4-FFF2-40B4-BE49-F238E27FC236}">
                <a16:creationId xmlns:a16="http://schemas.microsoft.com/office/drawing/2014/main" id="{C268E854-F4EC-412C-B5C0-AA5B224769A5}"/>
              </a:ext>
            </a:extLst>
          </p:cNvPr>
          <p:cNvSpPr>
            <a:spLocks noChangeAspect="1"/>
          </p:cNvSpPr>
          <p:nvPr/>
        </p:nvSpPr>
        <p:spPr>
          <a:xfrm>
            <a:off x="745884" y="3462431"/>
            <a:ext cx="988638" cy="125977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48000"/>
              </a:prstClr>
            </a:outerShdw>
          </a:effectLst>
          <a:scene3d>
            <a:camera prst="perspectiveContrastingRightFacing">
              <a:rot lat="547295" lon="19873672" rev="368351"/>
            </a:camera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3" name="P5 Rectangle 289">
            <a:extLst>
              <a:ext uri="{FF2B5EF4-FFF2-40B4-BE49-F238E27FC236}">
                <a16:creationId xmlns:a16="http://schemas.microsoft.com/office/drawing/2014/main" id="{2BA5616A-A763-4B3D-A1B1-48D8FCEF53C8}"/>
              </a:ext>
            </a:extLst>
          </p:cNvPr>
          <p:cNvSpPr>
            <a:spLocks noChangeAspect="1"/>
          </p:cNvSpPr>
          <p:nvPr/>
        </p:nvSpPr>
        <p:spPr>
          <a:xfrm>
            <a:off x="821553" y="3565583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1272" name="P4 Rectangle 288">
            <a:extLst>
              <a:ext uri="{FF2B5EF4-FFF2-40B4-BE49-F238E27FC236}">
                <a16:creationId xmlns:a16="http://schemas.microsoft.com/office/drawing/2014/main" id="{AAE409D2-A57F-4CE5-BDD8-44CD505DFA40}"/>
              </a:ext>
            </a:extLst>
          </p:cNvPr>
          <p:cNvSpPr>
            <a:spLocks noChangeAspect="1"/>
          </p:cNvSpPr>
          <p:nvPr/>
        </p:nvSpPr>
        <p:spPr>
          <a:xfrm>
            <a:off x="821553" y="3578262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1271" name="P3 Rectangle 287">
            <a:extLst>
              <a:ext uri="{FF2B5EF4-FFF2-40B4-BE49-F238E27FC236}">
                <a16:creationId xmlns:a16="http://schemas.microsoft.com/office/drawing/2014/main" id="{BBDCBA5C-3BA4-4132-A6FD-BC8F1F95A76B}"/>
              </a:ext>
            </a:extLst>
          </p:cNvPr>
          <p:cNvSpPr>
            <a:spLocks noChangeAspect="1"/>
          </p:cNvSpPr>
          <p:nvPr/>
        </p:nvSpPr>
        <p:spPr>
          <a:xfrm>
            <a:off x="821553" y="3571945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1270" name="P2 Rectangle 286">
            <a:extLst>
              <a:ext uri="{FF2B5EF4-FFF2-40B4-BE49-F238E27FC236}">
                <a16:creationId xmlns:a16="http://schemas.microsoft.com/office/drawing/2014/main" id="{901EF34F-95F6-4EC0-9632-BF7980C75A9A}"/>
              </a:ext>
            </a:extLst>
          </p:cNvPr>
          <p:cNvSpPr>
            <a:spLocks noChangeAspect="1"/>
          </p:cNvSpPr>
          <p:nvPr/>
        </p:nvSpPr>
        <p:spPr>
          <a:xfrm>
            <a:off x="821553" y="3581741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1269" name="P1 Rectangle 285">
            <a:extLst>
              <a:ext uri="{FF2B5EF4-FFF2-40B4-BE49-F238E27FC236}">
                <a16:creationId xmlns:a16="http://schemas.microsoft.com/office/drawing/2014/main" id="{2100B0B2-583A-4A44-ACC3-B865C181D57D}"/>
              </a:ext>
            </a:extLst>
          </p:cNvPr>
          <p:cNvSpPr>
            <a:spLocks noChangeAspect="1"/>
          </p:cNvSpPr>
          <p:nvPr/>
        </p:nvSpPr>
        <p:spPr>
          <a:xfrm>
            <a:off x="821553" y="3572702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1278" name="P0 Rectangle 284">
            <a:extLst>
              <a:ext uri="{FF2B5EF4-FFF2-40B4-BE49-F238E27FC236}">
                <a16:creationId xmlns:a16="http://schemas.microsoft.com/office/drawing/2014/main" id="{B1CE7363-E21A-4A8F-BAC7-F8A278BF287E}"/>
              </a:ext>
            </a:extLst>
          </p:cNvPr>
          <p:cNvSpPr>
            <a:spLocks noChangeAspect="1"/>
          </p:cNvSpPr>
          <p:nvPr/>
        </p:nvSpPr>
        <p:spPr>
          <a:xfrm>
            <a:off x="843879" y="3558874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scene3d>
            <a:camera prst="perspectiveContrastingRightFacing">
              <a:rot lat="547295" lon="19873672" rev="36835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sp>
        <p:nvSpPr>
          <p:cNvPr id="1279" name="Trapezoid 1278">
            <a:extLst>
              <a:ext uri="{FF2B5EF4-FFF2-40B4-BE49-F238E27FC236}">
                <a16:creationId xmlns:a16="http://schemas.microsoft.com/office/drawing/2014/main" id="{D2BD03FA-D4F2-4EB9-AB0C-9E0E548EFECE}"/>
              </a:ext>
            </a:extLst>
          </p:cNvPr>
          <p:cNvSpPr>
            <a:spLocks noChangeAspect="1"/>
          </p:cNvSpPr>
          <p:nvPr/>
        </p:nvSpPr>
        <p:spPr>
          <a:xfrm rot="615774">
            <a:off x="11064821" y="3975423"/>
            <a:ext cx="755115" cy="611264"/>
          </a:xfrm>
          <a:prstGeom prst="trapezoid">
            <a:avLst>
              <a:gd name="adj" fmla="val 4034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0" name="GREEN FRAME Rectangle 281">
            <a:extLst>
              <a:ext uri="{FF2B5EF4-FFF2-40B4-BE49-F238E27FC236}">
                <a16:creationId xmlns:a16="http://schemas.microsoft.com/office/drawing/2014/main" id="{71E16BDF-6D16-4B04-99CC-8EC972FE1870}"/>
              </a:ext>
            </a:extLst>
          </p:cNvPr>
          <p:cNvSpPr>
            <a:spLocks noChangeAspect="1"/>
          </p:cNvSpPr>
          <p:nvPr/>
        </p:nvSpPr>
        <p:spPr>
          <a:xfrm>
            <a:off x="10668197" y="3455228"/>
            <a:ext cx="988638" cy="125977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38000"/>
              </a:prstClr>
            </a:outerShdw>
          </a:effectLst>
          <a:scene3d>
            <a:camera prst="perspectiveContrastingLeftFacing">
              <a:rot lat="547295" lon="1726325" rev="21231642"/>
            </a:camera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5" name="G5 Rectangle 289">
            <a:extLst>
              <a:ext uri="{FF2B5EF4-FFF2-40B4-BE49-F238E27FC236}">
                <a16:creationId xmlns:a16="http://schemas.microsoft.com/office/drawing/2014/main" id="{9FD5D0B4-4428-463B-BFF4-6A593B87F4C1}"/>
              </a:ext>
            </a:extLst>
          </p:cNvPr>
          <p:cNvSpPr>
            <a:spLocks noChangeAspect="1"/>
          </p:cNvSpPr>
          <p:nvPr/>
        </p:nvSpPr>
        <p:spPr>
          <a:xfrm>
            <a:off x="10794527" y="3555152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1284" name="G4 Rectangle 288">
            <a:extLst>
              <a:ext uri="{FF2B5EF4-FFF2-40B4-BE49-F238E27FC236}">
                <a16:creationId xmlns:a16="http://schemas.microsoft.com/office/drawing/2014/main" id="{C2530686-1666-40EF-ABA1-3322ADFBF4BA}"/>
              </a:ext>
            </a:extLst>
          </p:cNvPr>
          <p:cNvSpPr>
            <a:spLocks noChangeAspect="1"/>
          </p:cNvSpPr>
          <p:nvPr/>
        </p:nvSpPr>
        <p:spPr>
          <a:xfrm>
            <a:off x="10794527" y="3555152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1283" name="G3 Rectangle 287">
            <a:extLst>
              <a:ext uri="{FF2B5EF4-FFF2-40B4-BE49-F238E27FC236}">
                <a16:creationId xmlns:a16="http://schemas.microsoft.com/office/drawing/2014/main" id="{09F6D768-CB46-415E-A066-0B6F972970CE}"/>
              </a:ext>
            </a:extLst>
          </p:cNvPr>
          <p:cNvSpPr>
            <a:spLocks noChangeAspect="1"/>
          </p:cNvSpPr>
          <p:nvPr/>
        </p:nvSpPr>
        <p:spPr>
          <a:xfrm>
            <a:off x="10794527" y="3555152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1282" name="G2 Rectangle 286">
            <a:extLst>
              <a:ext uri="{FF2B5EF4-FFF2-40B4-BE49-F238E27FC236}">
                <a16:creationId xmlns:a16="http://schemas.microsoft.com/office/drawing/2014/main" id="{AECFD266-3405-4B79-91C8-6FB14AF2C47E}"/>
              </a:ext>
            </a:extLst>
          </p:cNvPr>
          <p:cNvSpPr>
            <a:spLocks noChangeAspect="1"/>
          </p:cNvSpPr>
          <p:nvPr/>
        </p:nvSpPr>
        <p:spPr>
          <a:xfrm>
            <a:off x="10794527" y="3555152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1281" name="G1 Rectangle 285">
            <a:extLst>
              <a:ext uri="{FF2B5EF4-FFF2-40B4-BE49-F238E27FC236}">
                <a16:creationId xmlns:a16="http://schemas.microsoft.com/office/drawing/2014/main" id="{FB2D00F5-21F6-4C5E-BD6B-7C0354C490E5}"/>
              </a:ext>
            </a:extLst>
          </p:cNvPr>
          <p:cNvSpPr>
            <a:spLocks noChangeAspect="1"/>
          </p:cNvSpPr>
          <p:nvPr/>
        </p:nvSpPr>
        <p:spPr>
          <a:xfrm>
            <a:off x="10794527" y="3555152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1290" name="G0 Rectangle 284">
            <a:extLst>
              <a:ext uri="{FF2B5EF4-FFF2-40B4-BE49-F238E27FC236}">
                <a16:creationId xmlns:a16="http://schemas.microsoft.com/office/drawing/2014/main" id="{D291142F-DD35-4B2E-829D-232395011E91}"/>
              </a:ext>
            </a:extLst>
          </p:cNvPr>
          <p:cNvSpPr>
            <a:spLocks noChangeAspect="1"/>
          </p:cNvSpPr>
          <p:nvPr/>
        </p:nvSpPr>
        <p:spPr>
          <a:xfrm>
            <a:off x="10794527" y="3557449"/>
            <a:ext cx="781428" cy="1041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>
              <a:rot lat="547295" lon="1726325" rev="2123164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1297" name="green right arm win Group 205">
            <a:extLst>
              <a:ext uri="{FF2B5EF4-FFF2-40B4-BE49-F238E27FC236}">
                <a16:creationId xmlns:a16="http://schemas.microsoft.com/office/drawing/2014/main" id="{BE16B75C-1614-4F4B-A509-EEA1BCC42597}"/>
              </a:ext>
            </a:extLst>
          </p:cNvPr>
          <p:cNvGrpSpPr>
            <a:grpSpLocks noChangeAspect="1"/>
          </p:cNvGrpSpPr>
          <p:nvPr/>
        </p:nvGrpSpPr>
        <p:grpSpPr>
          <a:xfrm rot="2880365" flipH="1">
            <a:off x="8606789" y="3414748"/>
            <a:ext cx="1194470" cy="340792"/>
            <a:chOff x="5833690" y="2643642"/>
            <a:chExt cx="1442310" cy="336477"/>
          </a:xfrm>
        </p:grpSpPr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3CC6B5DD-527D-4D74-B4D5-2BC0CAA8E5F4}"/>
                </a:ext>
              </a:extLst>
            </p:cNvPr>
            <p:cNvSpPr>
              <a:spLocks noChangeAspect="1"/>
            </p:cNvSpPr>
            <p:nvPr/>
          </p:nvSpPr>
          <p:spPr>
            <a:xfrm rot="17218167">
              <a:off x="6029679" y="2461077"/>
              <a:ext cx="269317" cy="661296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AC86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99" name="Group 1298">
              <a:extLst>
                <a:ext uri="{FF2B5EF4-FFF2-40B4-BE49-F238E27FC236}">
                  <a16:creationId xmlns:a16="http://schemas.microsoft.com/office/drawing/2014/main" id="{CB0C346A-96A1-4C60-8B94-B4104D2C31D6}"/>
                </a:ext>
              </a:extLst>
            </p:cNvPr>
            <p:cNvGrpSpPr>
              <a:grpSpLocks noChangeAspect="1"/>
            </p:cNvGrpSpPr>
            <p:nvPr/>
          </p:nvGrpSpPr>
          <p:grpSpPr>
            <a:xfrm rot="15654798">
              <a:off x="6742106" y="2443993"/>
              <a:ext cx="334245" cy="733543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1301" name="Rectangle: Rounded Corners 1300">
                <a:extLst>
                  <a:ext uri="{FF2B5EF4-FFF2-40B4-BE49-F238E27FC236}">
                    <a16:creationId xmlns:a16="http://schemas.microsoft.com/office/drawing/2014/main" id="{5784B1D0-6345-4C30-929A-4C29F3AFC5D3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2" name="Partial Circle 1301">
                <a:extLst>
                  <a:ext uri="{FF2B5EF4-FFF2-40B4-BE49-F238E27FC236}">
                    <a16:creationId xmlns:a16="http://schemas.microsoft.com/office/drawing/2014/main" id="{19F9DDD1-DD19-42BE-870C-1B6A26271D9E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>
                  <a:gd name="adj1" fmla="val 20480362"/>
                  <a:gd name="adj2" fmla="val 17244985"/>
                </a:avLst>
              </a:prstGeom>
              <a:solidFill>
                <a:srgbClr val="AF84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00" name="Oval 1299">
              <a:extLst>
                <a:ext uri="{FF2B5EF4-FFF2-40B4-BE49-F238E27FC236}">
                  <a16:creationId xmlns:a16="http://schemas.microsoft.com/office/drawing/2014/main" id="{2F3250E8-4E79-41A2-9141-1FA2B4E08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9735" y="2755814"/>
              <a:ext cx="299222" cy="224305"/>
            </a:xfrm>
            <a:prstGeom prst="ellipse">
              <a:avLst/>
            </a:prstGeom>
            <a:solidFill>
              <a:srgbClr val="AF84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03" name="purple arm win right  Group 234">
            <a:extLst>
              <a:ext uri="{FF2B5EF4-FFF2-40B4-BE49-F238E27FC236}">
                <a16:creationId xmlns:a16="http://schemas.microsoft.com/office/drawing/2014/main" id="{EB7C700F-5737-42A9-95FB-437A25DD190C}"/>
              </a:ext>
            </a:extLst>
          </p:cNvPr>
          <p:cNvGrpSpPr>
            <a:grpSpLocks noChangeAspect="1"/>
          </p:cNvGrpSpPr>
          <p:nvPr/>
        </p:nvGrpSpPr>
        <p:grpSpPr>
          <a:xfrm rot="19182219">
            <a:off x="3381100" y="3585448"/>
            <a:ext cx="1320048" cy="343672"/>
            <a:chOff x="5833690" y="2643596"/>
            <a:chExt cx="1442304" cy="336523"/>
          </a:xfrm>
        </p:grpSpPr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0286DB1F-6B06-45FC-A1A9-42EE461649C6}"/>
                </a:ext>
              </a:extLst>
            </p:cNvPr>
            <p:cNvSpPr>
              <a:spLocks noChangeAspect="1"/>
            </p:cNvSpPr>
            <p:nvPr/>
          </p:nvSpPr>
          <p:spPr>
            <a:xfrm rot="17218167">
              <a:off x="6029679" y="2461077"/>
              <a:ext cx="269317" cy="661296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05" name="Group 1304">
              <a:extLst>
                <a:ext uri="{FF2B5EF4-FFF2-40B4-BE49-F238E27FC236}">
                  <a16:creationId xmlns:a16="http://schemas.microsoft.com/office/drawing/2014/main" id="{63ABDB69-49CA-4501-ABD7-AA8C317355C1}"/>
                </a:ext>
              </a:extLst>
            </p:cNvPr>
            <p:cNvGrpSpPr>
              <a:grpSpLocks noChangeAspect="1"/>
            </p:cNvGrpSpPr>
            <p:nvPr/>
          </p:nvGrpSpPr>
          <p:grpSpPr>
            <a:xfrm rot="15654798">
              <a:off x="6742394" y="2444241"/>
              <a:ext cx="334245" cy="732955"/>
              <a:chOff x="3944068" y="2915131"/>
              <a:chExt cx="275025" cy="608759"/>
            </a:xfrm>
            <a:solidFill>
              <a:srgbClr val="FFCC05"/>
            </a:solidFill>
          </p:grpSpPr>
          <p:sp>
            <p:nvSpPr>
              <p:cNvPr id="1307" name="Rectangle: Rounded Corners 1306">
                <a:extLst>
                  <a:ext uri="{FF2B5EF4-FFF2-40B4-BE49-F238E27FC236}">
                    <a16:creationId xmlns:a16="http://schemas.microsoft.com/office/drawing/2014/main" id="{2BEF0A32-F1B6-400B-B3A8-663B38C73B9F}"/>
                  </a:ext>
                </a:extLst>
              </p:cNvPr>
              <p:cNvSpPr/>
              <p:nvPr/>
            </p:nvSpPr>
            <p:spPr>
              <a:xfrm>
                <a:off x="3994626" y="2915131"/>
                <a:ext cx="161992" cy="394480"/>
              </a:xfrm>
              <a:prstGeom prst="roundRect">
                <a:avLst/>
              </a:prstGeom>
              <a:solidFill>
                <a:srgbClr val="FFD90A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8" name="Partial Circle 1307">
                <a:extLst>
                  <a:ext uri="{FF2B5EF4-FFF2-40B4-BE49-F238E27FC236}">
                    <a16:creationId xmlns:a16="http://schemas.microsoft.com/office/drawing/2014/main" id="{29A19AAD-C212-4274-999B-C8820241661A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>
                  <a:gd name="adj1" fmla="val 284773"/>
                  <a:gd name="adj2" fmla="val 17395408"/>
                </a:avLst>
              </a:prstGeom>
              <a:solidFill>
                <a:srgbClr val="FFDF0D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71EEC26F-E889-4543-B904-E78032476B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9735" y="2755814"/>
              <a:ext cx="299222" cy="224305"/>
            </a:xfrm>
            <a:prstGeom prst="ellipse">
              <a:avLst/>
            </a:prstGeom>
            <a:solidFill>
              <a:srgbClr val="FFD90A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0" name="Picture 239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B7E2B367-433A-4C85-B7B1-79236629A0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9768" y="2769189"/>
            <a:ext cx="321991" cy="102339"/>
          </a:xfrm>
          <a:prstGeom prst="rect">
            <a:avLst/>
          </a:prstGeom>
        </p:spPr>
      </p:pic>
      <p:pic>
        <p:nvPicPr>
          <p:cNvPr id="241" name="Picture 240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6BD4A3B1-83B9-45E8-AC98-757D251CF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460">
            <a:off x="3230283" y="2397103"/>
            <a:ext cx="287915" cy="91509"/>
          </a:xfrm>
          <a:prstGeom prst="rect">
            <a:avLst/>
          </a:prstGeom>
        </p:spPr>
      </p:pic>
      <p:pic>
        <p:nvPicPr>
          <p:cNvPr id="242" name="Picture 241" descr="A picture containing indoor, animal, mollusk&#10;&#10;Description automatically generated">
            <a:extLst>
              <a:ext uri="{FF2B5EF4-FFF2-40B4-BE49-F238E27FC236}">
                <a16:creationId xmlns:a16="http://schemas.microsoft.com/office/drawing/2014/main" id="{F61BCCE1-D1E4-4507-9E0D-E4585CD2B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69" y="2179086"/>
            <a:ext cx="232806" cy="73993"/>
          </a:xfrm>
          <a:prstGeom prst="rect">
            <a:avLst/>
          </a:prstGeom>
        </p:spPr>
      </p:pic>
      <p:sp>
        <p:nvSpPr>
          <p:cNvPr id="237" name="SURVIVOR TITLE Rectangle 1241">
            <a:extLst>
              <a:ext uri="{FF2B5EF4-FFF2-40B4-BE49-F238E27FC236}">
                <a16:creationId xmlns:a16="http://schemas.microsoft.com/office/drawing/2014/main" id="{925B26A7-CA3B-4826-BD11-4EB733DE42C7}"/>
              </a:ext>
            </a:extLst>
          </p:cNvPr>
          <p:cNvSpPr/>
          <p:nvPr/>
        </p:nvSpPr>
        <p:spPr>
          <a:xfrm>
            <a:off x="9227474" y="63333"/>
            <a:ext cx="25494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TEST YOUR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STRENGTH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FE91D483-83C5-40DE-B47A-AB564A00F10F}"/>
              </a:ext>
            </a:extLst>
          </p:cNvPr>
          <p:cNvSpPr txBox="1"/>
          <p:nvPr/>
        </p:nvSpPr>
        <p:spPr>
          <a:xfrm>
            <a:off x="7065602" y="997588"/>
            <a:ext cx="298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kshire Swash" panose="02000505000000020003" pitchFamily="2" charset="0"/>
              </a:rPr>
              <a:t>TEST </a:t>
            </a:r>
          </a:p>
          <a:p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kshire Swash" panose="02000505000000020003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kshire Swash" panose="02000505000000020003" pitchFamily="2" charset="0"/>
              </a:rPr>
              <a:t>YOUR </a:t>
            </a:r>
          </a:p>
          <a:p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kshire Swash" panose="02000505000000020003" pitchFamily="2" charset="0"/>
            </a:endParaRPr>
          </a:p>
          <a:p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kshire Swash" panose="02000505000000020003" pitchFamily="2" charset="0"/>
              </a:rPr>
              <a:t>STRENGTH</a:t>
            </a:r>
          </a:p>
        </p:txBody>
      </p:sp>
      <p:pic>
        <p:nvPicPr>
          <p:cNvPr id="244" name="P hammer Picture 243" descr="A picture containing knife&#10;&#10;Description automatically generated">
            <a:extLst>
              <a:ext uri="{FF2B5EF4-FFF2-40B4-BE49-F238E27FC236}">
                <a16:creationId xmlns:a16="http://schemas.microsoft.com/office/drawing/2014/main" id="{FC7151B9-BD82-44DB-BF44-95C3E54ED30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6317643" flipH="1">
            <a:off x="4551673" y="5327201"/>
            <a:ext cx="980330" cy="145037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39000"/>
              </a:prstClr>
            </a:outerShdw>
          </a:effectLst>
        </p:spPr>
      </p:pic>
      <p:pic>
        <p:nvPicPr>
          <p:cNvPr id="245" name="G Picture 244" descr="A picture containing knife&#10;&#10;Description automatically generated">
            <a:extLst>
              <a:ext uri="{FF2B5EF4-FFF2-40B4-BE49-F238E27FC236}">
                <a16:creationId xmlns:a16="http://schemas.microsoft.com/office/drawing/2014/main" id="{91E16431-F797-48B0-A042-70C9F5344DB2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11726836" flipH="1">
            <a:off x="7737169" y="4984715"/>
            <a:ext cx="980330" cy="145037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4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34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960000">
                                      <p:cBhvr>
                                        <p:cTn id="16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4" presetClass="path" presetSubtype="0" decel="10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-0.583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9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25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 &amp; Survival music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900000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960000">
                                      <p:cBhvr>
                                        <p:cTn id="70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300"/>
                            </p:stCondLst>
                            <p:childTnLst>
                              <p:par>
                                <p:cTn id="72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64" presetClass="path" presetSubtype="0" decel="10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-0.58148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7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9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 &amp;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900000">
                                      <p:cBhvr>
                                        <p:cTn id="8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12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9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960000">
                                      <p:cBhvr>
                                        <p:cTn id="10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00"/>
                            </p:stCondLst>
                            <p:childTnLst>
                              <p:par>
                                <p:cTn id="103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64" presetClass="path" presetSubtype="0" decel="10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3.75E-6 -0.58635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935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 &amp;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">
                                      <p:cBhvr>
                                        <p:cTn id="1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13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840000">
                                      <p:cBhvr>
                                        <p:cTn id="13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300"/>
                            </p:stCondLst>
                            <p:childTnLst>
                              <p:par>
                                <p:cTn id="134" presetID="22" presetClass="exit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64" presetClass="path" presetSubtype="0" decel="100000" autoRev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-0.58773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398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41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 &amp;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">
                                      <p:cBhvr>
                                        <p:cTn id="1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1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840000">
                                      <p:cBhvr>
                                        <p:cTn id="16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300"/>
                            </p:stCondLst>
                            <p:childTnLst>
                              <p:par>
                                <p:cTn id="165" presetID="22" presetClass="exit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64" presetClass="path" presetSubtype="0" decel="100000" autoRev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-0.58473 " pathEditMode="relative" rAng="0" ptsTypes="AA">
                                      <p:cBhvr>
                                        <p:cTn id="1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236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7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 &amp;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">
                                      <p:cBhvr>
                                        <p:cTn id="1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15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"/>
                            </p:stCondLst>
                            <p:childTnLst>
                              <p:par>
                                <p:cTn id="1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840000">
                                      <p:cBhvr>
                                        <p:cTn id="19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300"/>
                            </p:stCondLst>
                            <p:childTnLst>
                              <p:par>
                                <p:cTn id="196" presetID="22" presetClass="exit" presetSubtype="1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0" presetID="64" presetClass="path" presetSubtype="0" decel="50000" autoRev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>
                                        <p:cTn id="2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22" presetClass="entr" presetSubtype="4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1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840000">
                                      <p:cBhvr>
                                        <p:cTn id="21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300"/>
                            </p:stCondLst>
                            <p:childTnLst>
                              <p:par>
                                <p:cTn id="216" presetID="22" presetClass="exit" presetSubtype="1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20" presetID="64" presetClass="path" presetSubtype="0" decel="50000" autoRev="1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-0.54236 " pathEditMode="relative" rAng="0" ptsTypes="AA">
                                      <p:cBhvr>
                                        <p:cTn id="2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130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>
                                        <p:cTn id="2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22" presetClass="entr" presetSubtype="4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840000">
                                      <p:cBhvr>
                                        <p:cTn id="23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300"/>
                            </p:stCondLst>
                            <p:childTnLst>
                              <p:par>
                                <p:cTn id="236" presetID="22" presetClass="exit" presetSubtype="1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500"/>
                            </p:stCondLst>
                            <p:childTnLst>
                              <p:par>
                                <p:cTn id="240" presetID="64" presetClass="path" presetSubtype="0" decel="50000" autoRev="1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-0.39491 " pathEditMode="relative" rAng="0" ptsTypes="AA">
                                      <p:cBhvr>
                                        <p:cTn id="2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745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>
                                        <p:cTn id="2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22" presetClass="entr" presetSubtype="4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960000">
                                      <p:cBhvr>
                                        <p:cTn id="25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300"/>
                            </p:stCondLst>
                            <p:childTnLst>
                              <p:par>
                                <p:cTn id="256" presetID="22" presetClass="exit" presetSubtype="1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500"/>
                            </p:stCondLst>
                            <p:childTnLst>
                              <p:par>
                                <p:cTn id="260" presetID="64" presetClass="path" presetSubtype="0" decel="50000" autoRev="1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00013 -0.47686 " pathEditMode="relative" rAng="0" ptsTypes="AA">
                                      <p:cBhvr>
                                        <p:cTn id="2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23935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>
                                        <p:cTn id="2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22" presetClass="entr" presetSubtype="4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5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960000">
                                      <p:cBhvr>
                                        <p:cTn id="27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300"/>
                            </p:stCondLst>
                            <p:childTnLst>
                              <p:par>
                                <p:cTn id="276" presetID="22" presetClass="exit" presetSubtype="1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500"/>
                            </p:stCondLst>
                            <p:childTnLst>
                              <p:par>
                                <p:cTn id="280" presetID="64" presetClass="path" presetSubtype="0" decel="50000" autoRev="1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-0.12246 " pathEditMode="relative" rAng="0" ptsTypes="AA">
                                      <p:cBhvr>
                                        <p:cTn id="2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34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900000">
                                      <p:cBhvr>
                                        <p:cTn id="2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22" presetClass="entr" presetSubtype="4" fill="hold" grpId="2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1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294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300"/>
                            </p:stCondLst>
                            <p:childTnLst>
                              <p:par>
                                <p:cTn id="29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7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0" presetID="64" presetClass="path" presetSubtype="0" decel="10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5838 " pathEditMode="relative" rAng="0" ptsTypes="AA">
                                      <p:cBhvr>
                                        <p:cTn id="301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90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32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303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 &amp; Survival music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900000">
                                      <p:cBhvr>
                                        <p:cTn id="309" dur="5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500"/>
                            </p:stCondLst>
                            <p:childTnLst>
                              <p:par>
                                <p:cTn id="3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7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5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2000"/>
                            </p:stCondLst>
                            <p:childTnLst>
                              <p:par>
                                <p:cTn id="3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348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2300"/>
                            </p:stCondLst>
                            <p:childTnLst>
                              <p:par>
                                <p:cTn id="350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1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2500"/>
                            </p:stCondLst>
                            <p:childTnLst>
                              <p:par>
                                <p:cTn id="354" presetID="64" presetClass="path" presetSubtype="0" decel="10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58148 " pathEditMode="relative" rAng="0" ptsTypes="AA">
                                      <p:cBhvr>
                                        <p:cTn id="355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74"/>
                                    </p:animMotion>
                                  </p:childTnLst>
                                </p:cTn>
                              </p:par>
                              <p:par>
                                <p:cTn id="356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7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8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9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0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1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 &amp;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900000">
                                      <p:cBhvr>
                                        <p:cTn id="363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4" presetID="22" presetClass="entr" presetSubtype="4" fill="hold" grpId="11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6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5900"/>
                            </p:stCondLst>
                            <p:childTnLst>
                              <p:par>
                                <p:cTn id="3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6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2000"/>
                            </p:stCondLst>
                            <p:childTnLst>
                              <p:par>
                                <p:cTn id="37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379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ffort gr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300"/>
                            </p:stCondLst>
                            <p:childTnLst>
                              <p:par>
                                <p:cTn id="381" presetID="22" presetClass="exit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2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500"/>
                            </p:stCondLst>
                            <p:childTnLst>
                              <p:par>
                                <p:cTn id="385" presetID="64" presetClass="path" presetSubtype="0" decel="100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58635 " pathEditMode="relative" rAng="0" ptsTypes="AA">
                                      <p:cBhvr>
                                        <p:cTn id="38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329"/>
                                    </p:animMotion>
                                  </p:childTnLst>
                                </p:cTn>
                              </p:par>
                              <p:par>
                                <p:cTn id="387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8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 &amp;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900000">
                                      <p:cBhvr>
                                        <p:cTn id="394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1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6000"/>
                            </p:stCondLst>
                            <p:childTnLst>
                              <p:par>
                                <p:cTn id="4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7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2000"/>
                            </p:stCondLst>
                            <p:childTnLst>
                              <p:par>
                                <p:cTn id="40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410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ffort grunt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300"/>
                            </p:stCondLst>
                            <p:childTnLst>
                              <p:par>
                                <p:cTn id="412" presetID="22" presetClass="exit" presetSubtype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3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"/>
                            </p:stCondLst>
                            <p:childTnLst>
                              <p:par>
                                <p:cTn id="416" presetID="64" presetClass="path" presetSubtype="0" decel="100000" autoRev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58773 " pathEditMode="relative" rAng="0" ptsTypes="AA">
                                      <p:cBhvr>
                                        <p:cTn id="417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398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19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 &amp;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900000">
                                      <p:cBhvr>
                                        <p:cTn id="425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6" presetID="22" presetClass="entr" presetSubtype="4" fill="hold" grpId="13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8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6000"/>
                            </p:stCondLst>
                            <p:childTnLst>
                              <p:par>
                                <p:cTn id="4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8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441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ffort grunt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2300"/>
                            </p:stCondLst>
                            <p:childTnLst>
                              <p:par>
                                <p:cTn id="443" presetID="22" presetClass="exit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4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47" presetID="64" presetClass="path" presetSubtype="0" decel="100000" autoRev="1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58611 " pathEditMode="relative" rAng="0" ptsTypes="AA">
                                      <p:cBhvr>
                                        <p:cTn id="448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306"/>
                                    </p:animMotion>
                                  </p:childTnLst>
                                </p:cTn>
                              </p:par>
                              <p:par>
                                <p:cTn id="449" presetID="32" presetClass="emph" presetSubtype="0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5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 &amp;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900000">
                                      <p:cBhvr>
                                        <p:cTn id="456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7" presetID="22" presetClass="entr" presetSubtype="4" fill="hold" grpId="1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9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6000"/>
                            </p:stCondLst>
                            <p:childTnLst>
                              <p:par>
                                <p:cTn id="4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1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69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2000"/>
                            </p:stCondLst>
                            <p:childTnLst>
                              <p:par>
                                <p:cTn id="47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472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ffort grunt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2300"/>
                            </p:stCondLst>
                            <p:childTnLst>
                              <p:par>
                                <p:cTn id="474" presetID="22" presetClass="exit" presetSubtype="1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5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2500"/>
                            </p:stCondLst>
                            <p:childTnLst>
                              <p:par>
                                <p:cTn id="478" presetID="64" presetClass="path" presetSubtype="0" decel="50000" autoRev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28195 " pathEditMode="relative" rAng="0" ptsTypes="AA">
                                      <p:cBhvr>
                                        <p:cTn id="479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097"/>
                                    </p:animMotion>
                                  </p:childTnLst>
                                </p:cTn>
                              </p:par>
                              <p:par>
                                <p:cTn id="48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900000">
                                      <p:cBhvr>
                                        <p:cTn id="481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2" presetID="22" presetClass="entr" presetSubtype="4" fill="hold" grpId="15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9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2000"/>
                            </p:stCondLst>
                            <p:childTnLst>
                              <p:par>
                                <p:cTn id="49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492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ffort grunt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300"/>
                            </p:stCondLst>
                            <p:childTnLst>
                              <p:par>
                                <p:cTn id="494" presetID="22" presetClass="exit" presetSubtype="1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5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2500"/>
                            </p:stCondLst>
                            <p:childTnLst>
                              <p:par>
                                <p:cTn id="498" presetID="64" presetClass="path" presetSubtype="0" decel="50000" autoRev="1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54236 " pathEditMode="relative" rAng="0" ptsTypes="AA">
                                      <p:cBhvr>
                                        <p:cTn id="499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130"/>
                                    </p:animMotion>
                                  </p:childTnLst>
                                </p:cTn>
                              </p:par>
                              <p:par>
                                <p:cTn id="50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900000">
                                      <p:cBhvr>
                                        <p:cTn id="501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2" presetID="22" presetClass="entr" presetSubtype="4" fill="hold" grpId="1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4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1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9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512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ffort grunt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2300"/>
                            </p:stCondLst>
                            <p:childTnLst>
                              <p:par>
                                <p:cTn id="514" presetID="22" presetClass="exit" presetSubtype="1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5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2500"/>
                            </p:stCondLst>
                            <p:childTnLst>
                              <p:par>
                                <p:cTn id="518" presetID="64" presetClass="path" presetSubtype="0" decel="50000" autoRev="1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39491 " pathEditMode="relative" rAng="0" ptsTypes="AA">
                                      <p:cBhvr>
                                        <p:cTn id="519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745"/>
                                    </p:animMotion>
                                  </p:childTnLst>
                                </p:cTn>
                              </p:par>
                              <p:par>
                                <p:cTn id="5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900000">
                                      <p:cBhvr>
                                        <p:cTn id="521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2" presetID="22" presetClass="entr" presetSubtype="4" fill="hold" grpId="17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1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29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2000"/>
                            </p:stCondLst>
                            <p:childTnLst>
                              <p:par>
                                <p:cTn id="5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532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ffort grunt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2300"/>
                            </p:stCondLst>
                            <p:childTnLst>
                              <p:par>
                                <p:cTn id="534" presetID="22" presetClass="exit" presetSubtype="1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5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2500"/>
                            </p:stCondLst>
                            <p:childTnLst>
                              <p:par>
                                <p:cTn id="538" presetID="64" presetClass="path" presetSubtype="0" decel="50000" autoRev="1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00013 -0.47685 " pathEditMode="relative" rAng="0" ptsTypes="AA">
                                      <p:cBhvr>
                                        <p:cTn id="539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3843"/>
                                    </p:animMotion>
                                  </p:childTnLst>
                                </p:cTn>
                              </p:par>
                              <p:par>
                                <p:cTn id="54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900000">
                                      <p:cBhvr>
                                        <p:cTn id="541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2" presetID="22" presetClass="entr" presetSubtype="4" fill="hold" grpId="18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1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49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5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960000">
                                      <p:cBhvr>
                                        <p:cTn id="552" dur="3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ffort grunt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2300"/>
                            </p:stCondLst>
                            <p:childTnLst>
                              <p:par>
                                <p:cTn id="554" presetID="22" presetClass="exit" presetSubtype="1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5" dur="2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37833__newagesoup__med-metal-hi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58" presetID="64" presetClass="path" presetSubtype="0" decel="50000" autoRev="1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-0.18056 " pathEditMode="relative" rAng="0" ptsTypes="AA">
                                      <p:cBhvr>
                                        <p:cTn id="559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28"/>
                                    </p:animMotion>
                                  </p:childTnLst>
                                </p:cTn>
                              </p:par>
                              <p:par>
                                <p:cTn id="56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900000">
                                      <p:cBhvr>
                                        <p:cTn id="561" dur="2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ww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22" presetClass="entr" presetSubtype="4" fill="hold" grpId="1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7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1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rvival soundtrack - with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1"/>
                  </p:tgtEl>
                </p:cond>
              </p:nextCondLst>
            </p:seq>
            <p:seq concurrent="1" nextAc="seek">
              <p:cTn id="586" restart="whenNotActive" fill="hold" evtFilter="cancelBubble" nodeType="interactiveSeq">
                <p:stCondLst>
                  <p:cond evt="onClick" delay="0">
                    <p:tgtEl>
                      <p:spTgt spid="1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7" fill="hold">
                      <p:stCondLst>
                        <p:cond delay="0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rvival soundtrack - with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5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  <p:bldP spid="17" grpId="4" animBg="1"/>
      <p:bldP spid="17" grpId="5" animBg="1"/>
      <p:bldP spid="17" grpId="6" animBg="1"/>
      <p:bldP spid="17" grpId="7" animBg="1"/>
      <p:bldP spid="17" grpId="8" animBg="1"/>
      <p:bldP spid="17" grpId="9" animBg="1"/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  <p:bldP spid="21" grpId="6" animBg="1"/>
      <p:bldP spid="21" grpId="7" animBg="1"/>
      <p:bldP spid="21" grpId="8" animBg="1"/>
      <p:bldP spid="21" grpId="9" animBg="1"/>
      <p:bldP spid="21" grpId="10" animBg="1"/>
      <p:bldP spid="21" grpId="12" animBg="1"/>
      <p:bldP spid="21" grpId="13" animBg="1"/>
      <p:bldP spid="21" grpId="14" animBg="1"/>
      <p:bldP spid="21" grpId="15" animBg="1"/>
      <p:bldP spid="21" grpId="16" animBg="1"/>
      <p:bldP spid="21" grpId="17" animBg="1"/>
      <p:bldP spid="21" grpId="18" animBg="1"/>
      <p:bldP spid="21" grpId="19" animBg="1"/>
      <p:bldP spid="21" grpId="20" animBg="1"/>
      <p:bldP spid="1206" grpId="0" animBg="1"/>
      <p:bldP spid="1206" grpId="1" animBg="1"/>
      <p:bldP spid="1206" grpId="2" animBg="1"/>
      <p:bldP spid="1206" grpId="3" animBg="1"/>
      <p:bldP spid="1206" grpId="4" animBg="1"/>
      <p:bldP spid="1206" grpId="5" animBg="1"/>
      <p:bldP spid="1206" grpId="6" animBg="1"/>
      <p:bldP spid="1206" grpId="7" animBg="1"/>
      <p:bldP spid="1206" grpId="8" animBg="1"/>
      <p:bldP spid="1206" grpId="9" animBg="1"/>
      <p:bldP spid="1207" grpId="0" animBg="1"/>
      <p:bldP spid="1207" grpId="1" animBg="1"/>
      <p:bldP spid="1207" grpId="2" animBg="1"/>
      <p:bldP spid="1207" grpId="3" animBg="1"/>
      <p:bldP spid="1207" grpId="4" animBg="1"/>
      <p:bldP spid="1207" grpId="5" animBg="1"/>
      <p:bldP spid="1207" grpId="6" animBg="1"/>
      <p:bldP spid="1207" grpId="7" animBg="1"/>
      <p:bldP spid="1207" grpId="8" animBg="1"/>
      <p:bldP spid="1207" grpId="9" animBg="1"/>
      <p:bldP spid="1207" grpId="10" animBg="1"/>
      <p:bldP spid="1207" grpId="11" animBg="1"/>
      <p:bldP spid="1207" grpId="12" animBg="1"/>
      <p:bldP spid="1207" grpId="13" animBg="1"/>
      <p:bldP spid="1207" grpId="14" animBg="1"/>
      <p:bldP spid="1207" grpId="15" animBg="1"/>
      <p:bldP spid="1207" grpId="16" animBg="1"/>
      <p:bldP spid="1207" grpId="17" animBg="1"/>
      <p:bldP spid="1207" grpId="18" animBg="1"/>
      <p:bldP spid="1207" grpId="19" animBg="1"/>
      <p:bldP spid="36" grpId="0" animBg="1"/>
      <p:bldP spid="36" grpId="1" animBg="1"/>
      <p:bldP spid="1193" grpId="0" animBg="1"/>
      <p:bldP spid="1193" grpId="1" animBg="1"/>
      <p:bldP spid="1194" grpId="0" animBg="1"/>
      <p:bldP spid="1194" grpId="1" animBg="1"/>
      <p:bldP spid="1195" grpId="0" animBg="1"/>
      <p:bldP spid="1195" grpId="1" animBg="1"/>
      <p:bldP spid="1196" grpId="0" animBg="1"/>
      <p:bldP spid="1196" grpId="1" animBg="1"/>
      <p:bldP spid="1227" grpId="0" animBg="1"/>
      <p:bldP spid="1227" grpId="1" animBg="1"/>
      <p:bldP spid="1228" grpId="0" animBg="1"/>
      <p:bldP spid="1228" grpId="1" animBg="1"/>
      <p:bldP spid="1229" grpId="0" animBg="1"/>
      <p:bldP spid="1229" grpId="1" animBg="1"/>
      <p:bldP spid="1230" grpId="0" animBg="1"/>
      <p:bldP spid="1230" grpId="1" animBg="1"/>
      <p:bldP spid="1231" grpId="0" animBg="1"/>
      <p:bldP spid="1231" grpId="1" animBg="1"/>
      <p:bldP spid="1273" grpId="0" animBg="1"/>
      <p:bldP spid="1273" grpId="1" animBg="1"/>
      <p:bldP spid="1272" grpId="1" animBg="1"/>
      <p:bldP spid="1272" grpId="2" animBg="1"/>
      <p:bldP spid="1271" grpId="1" animBg="1"/>
      <p:bldP spid="1271" grpId="2" animBg="1"/>
      <p:bldP spid="1270" grpId="1" animBg="1"/>
      <p:bldP spid="1270" grpId="2" animBg="1"/>
      <p:bldP spid="1269" grpId="1" animBg="1"/>
      <p:bldP spid="1269" grpId="2" animBg="1"/>
      <p:bldP spid="1278" grpId="1" animBg="1"/>
      <p:bldP spid="1278" grpId="2" animBg="1"/>
      <p:bldP spid="1285" grpId="0" animBg="1"/>
      <p:bldP spid="1285" grpId="1" animBg="1"/>
      <p:bldP spid="1284" grpId="1" animBg="1"/>
      <p:bldP spid="1284" grpId="2" animBg="1"/>
      <p:bldP spid="1283" grpId="1" animBg="1"/>
      <p:bldP spid="1283" grpId="2" animBg="1"/>
      <p:bldP spid="1282" grpId="1" animBg="1"/>
      <p:bldP spid="1282" grpId="2" animBg="1"/>
      <p:bldP spid="1281" grpId="1" animBg="1"/>
      <p:bldP spid="1281" grpId="2" animBg="1"/>
      <p:bldP spid="1290" grpId="1" animBg="1"/>
      <p:bldP spid="129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5E929D-DB1B-46E1-8FCC-9BA1F3C91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3526" y="1787974"/>
            <a:ext cx="6636293" cy="3737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3010A-1CF4-4A8C-8B15-F97BEDEA3C12}"/>
              </a:ext>
            </a:extLst>
          </p:cNvPr>
          <p:cNvSpPr txBox="1"/>
          <p:nvPr/>
        </p:nvSpPr>
        <p:spPr>
          <a:xfrm>
            <a:off x="224980" y="507338"/>
            <a:ext cx="224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INSTRUCTIONS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4F477-37C8-43BE-AE8D-F1740CD0DC86}"/>
              </a:ext>
            </a:extLst>
          </p:cNvPr>
          <p:cNvSpPr/>
          <p:nvPr/>
        </p:nvSpPr>
        <p:spPr>
          <a:xfrm>
            <a:off x="3582395" y="128191"/>
            <a:ext cx="50272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TEST YOUR STRENGTH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0F3D68-A0FA-4351-B476-AB5EE72B05F0}"/>
              </a:ext>
            </a:extLst>
          </p:cNvPr>
          <p:cNvSpPr txBox="1"/>
          <p:nvPr/>
        </p:nvSpPr>
        <p:spPr>
          <a:xfrm>
            <a:off x="138243" y="1225039"/>
            <a:ext cx="593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Establish the purple and green teams and who goes first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1CDB8E-FF25-48FB-B95A-85F670971960}"/>
              </a:ext>
            </a:extLst>
          </p:cNvPr>
          <p:cNvSpPr txBox="1"/>
          <p:nvPr/>
        </p:nvSpPr>
        <p:spPr>
          <a:xfrm>
            <a:off x="138127" y="1779687"/>
            <a:ext cx="23328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Ask a question to the first team. </a:t>
            </a:r>
          </a:p>
          <a:p>
            <a:endParaRPr lang="en-GB" dirty="0"/>
          </a:p>
          <a:p>
            <a:r>
              <a:rPr lang="en-GB" dirty="0"/>
              <a:t>If the answer is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correct</a:t>
            </a:r>
            <a:r>
              <a:rPr lang="en-GB" dirty="0"/>
              <a:t>, click on the large rock in the relevant bottom corner of the slide.</a:t>
            </a:r>
          </a:p>
          <a:p>
            <a:endParaRPr lang="en-GB" dirty="0"/>
          </a:p>
          <a:p>
            <a:r>
              <a:rPr lang="en-GB" dirty="0"/>
              <a:t>If the answer is </a:t>
            </a:r>
            <a:r>
              <a:rPr lang="en-GB" b="1" dirty="0">
                <a:solidFill>
                  <a:srgbClr val="FF0000"/>
                </a:solidFill>
              </a:rPr>
              <a:t>incorrect</a:t>
            </a:r>
            <a:r>
              <a:rPr lang="en-GB" dirty="0"/>
              <a:t>, click on one of the five small rocks on the relevant side around the figure…</a:t>
            </a:r>
          </a:p>
          <a:p>
            <a:r>
              <a:rPr lang="en-GB" dirty="0"/>
              <a:t>then ask the same question to the other team.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5EB7620-4E55-4BF8-8190-38E5E20B482A}"/>
              </a:ext>
            </a:extLst>
          </p:cNvPr>
          <p:cNvCxnSpPr>
            <a:cxnSpLocks/>
          </p:cNvCxnSpPr>
          <p:nvPr/>
        </p:nvCxnSpPr>
        <p:spPr>
          <a:xfrm>
            <a:off x="1997428" y="3282462"/>
            <a:ext cx="800896" cy="19842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3AFDBCD-C5D0-40BE-9236-61113AB484CA}"/>
              </a:ext>
            </a:extLst>
          </p:cNvPr>
          <p:cNvCxnSpPr>
            <a:cxnSpLocks/>
          </p:cNvCxnSpPr>
          <p:nvPr/>
        </p:nvCxnSpPr>
        <p:spPr>
          <a:xfrm>
            <a:off x="1969477" y="3282462"/>
            <a:ext cx="6308781" cy="194598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2DC39B88-FF64-401B-BA29-6ECE2432E045}"/>
              </a:ext>
            </a:extLst>
          </p:cNvPr>
          <p:cNvSpPr/>
          <p:nvPr/>
        </p:nvSpPr>
        <p:spPr>
          <a:xfrm>
            <a:off x="2691032" y="5181129"/>
            <a:ext cx="444079" cy="35655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5123E51-77DD-4F0C-9A70-0C326D5BDDB1}"/>
              </a:ext>
            </a:extLst>
          </p:cNvPr>
          <p:cNvSpPr/>
          <p:nvPr/>
        </p:nvSpPr>
        <p:spPr>
          <a:xfrm>
            <a:off x="8306209" y="5161691"/>
            <a:ext cx="395703" cy="35655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8F56FBF-CC36-4AC6-8C58-83B0FDC21543}"/>
              </a:ext>
            </a:extLst>
          </p:cNvPr>
          <p:cNvSpPr/>
          <p:nvPr/>
        </p:nvSpPr>
        <p:spPr>
          <a:xfrm>
            <a:off x="3588953" y="4462363"/>
            <a:ext cx="356559" cy="3565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6CAEE11-3B1B-4F2B-88C8-E33263DCB4E8}"/>
              </a:ext>
            </a:extLst>
          </p:cNvPr>
          <p:cNvSpPr/>
          <p:nvPr/>
        </p:nvSpPr>
        <p:spPr>
          <a:xfrm>
            <a:off x="7324701" y="5174089"/>
            <a:ext cx="356559" cy="3565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02971EE-9B7C-42B6-9AFA-A3D8DEE7123B}"/>
              </a:ext>
            </a:extLst>
          </p:cNvPr>
          <p:cNvCxnSpPr>
            <a:cxnSpLocks/>
            <a:endCxn id="70" idx="3"/>
          </p:cNvCxnSpPr>
          <p:nvPr/>
        </p:nvCxnSpPr>
        <p:spPr>
          <a:xfrm flipV="1">
            <a:off x="2227333" y="4766705"/>
            <a:ext cx="1413837" cy="3930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5B7BCBC-0DD2-4BD9-A822-6BEBE04F2B02}"/>
              </a:ext>
            </a:extLst>
          </p:cNvPr>
          <p:cNvCxnSpPr>
            <a:cxnSpLocks/>
          </p:cNvCxnSpPr>
          <p:nvPr/>
        </p:nvCxnSpPr>
        <p:spPr>
          <a:xfrm>
            <a:off x="2118362" y="5215193"/>
            <a:ext cx="5139244" cy="115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AE198F4-0DBF-4277-B6A3-86BC7F09846E}"/>
              </a:ext>
            </a:extLst>
          </p:cNvPr>
          <p:cNvSpPr txBox="1"/>
          <p:nvPr/>
        </p:nvSpPr>
        <p:spPr>
          <a:xfrm>
            <a:off x="3047591" y="5794012"/>
            <a:ext cx="5931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scoreboards will change automatically when the answer is correct and the bell is rung.</a:t>
            </a:r>
          </a:p>
          <a:p>
            <a:r>
              <a:rPr lang="en-GB" dirty="0"/>
              <a:t>The victory celebrations will also be automatic.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E440770-EB59-40B1-9195-7F576048344B}"/>
              </a:ext>
            </a:extLst>
          </p:cNvPr>
          <p:cNvSpPr/>
          <p:nvPr/>
        </p:nvSpPr>
        <p:spPr>
          <a:xfrm>
            <a:off x="5325411" y="3726642"/>
            <a:ext cx="422031" cy="36437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D3C57C29-E471-479A-B34A-9CDE32FA0EC3}"/>
              </a:ext>
            </a:extLst>
          </p:cNvPr>
          <p:cNvCxnSpPr>
            <a:cxnSpLocks/>
          </p:cNvCxnSpPr>
          <p:nvPr/>
        </p:nvCxnSpPr>
        <p:spPr>
          <a:xfrm flipH="1" flipV="1">
            <a:off x="5753739" y="3908828"/>
            <a:ext cx="3422376" cy="83030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AF9A88CA-D0A8-4576-9BF0-A75D4A679C12}"/>
              </a:ext>
            </a:extLst>
          </p:cNvPr>
          <p:cNvSpPr/>
          <p:nvPr/>
        </p:nvSpPr>
        <p:spPr>
          <a:xfrm>
            <a:off x="5912586" y="3931438"/>
            <a:ext cx="422031" cy="364372"/>
          </a:xfrm>
          <a:prstGeom prst="ellipse">
            <a:avLst/>
          </a:prstGeom>
          <a:noFill/>
          <a:ln w="38100">
            <a:solidFill>
              <a:srgbClr val="0FD5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8350E95-95B4-4364-8DCC-9C4855B9CB5B}"/>
              </a:ext>
            </a:extLst>
          </p:cNvPr>
          <p:cNvCxnSpPr>
            <a:cxnSpLocks/>
          </p:cNvCxnSpPr>
          <p:nvPr/>
        </p:nvCxnSpPr>
        <p:spPr>
          <a:xfrm flipH="1" flipV="1">
            <a:off x="6340914" y="4113624"/>
            <a:ext cx="2857967" cy="732012"/>
          </a:xfrm>
          <a:prstGeom prst="straightConnector1">
            <a:avLst/>
          </a:prstGeom>
          <a:ln w="38100">
            <a:solidFill>
              <a:srgbClr val="0FD5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7A293DD9-A9CF-4C0A-901E-F8C3CC77061F}"/>
              </a:ext>
            </a:extLst>
          </p:cNvPr>
          <p:cNvSpPr/>
          <p:nvPr/>
        </p:nvSpPr>
        <p:spPr>
          <a:xfrm>
            <a:off x="2432288" y="1779687"/>
            <a:ext cx="1989241" cy="62072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118FFF5-39FB-49E8-AB09-6A9914763347}"/>
              </a:ext>
            </a:extLst>
          </p:cNvPr>
          <p:cNvSpPr/>
          <p:nvPr/>
        </p:nvSpPr>
        <p:spPr>
          <a:xfrm>
            <a:off x="4166886" y="1267433"/>
            <a:ext cx="6701742" cy="1733404"/>
          </a:xfrm>
          <a:custGeom>
            <a:avLst/>
            <a:gdLst>
              <a:gd name="connsiteX0" fmla="*/ 6516546 w 6516546"/>
              <a:gd name="connsiteY0" fmla="*/ 1996629 h 1996629"/>
              <a:gd name="connsiteX1" fmla="*/ 4294207 w 6516546"/>
              <a:gd name="connsiteY1" fmla="*/ 75231 h 1996629"/>
              <a:gd name="connsiteX2" fmla="*/ 0 w 6516546"/>
              <a:gd name="connsiteY2" fmla="*/ 572943 h 199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6546" h="1996629">
                <a:moveTo>
                  <a:pt x="6516546" y="1996629"/>
                </a:moveTo>
                <a:cubicBezTo>
                  <a:pt x="5948422" y="1154570"/>
                  <a:pt x="5380298" y="312512"/>
                  <a:pt x="4294207" y="75231"/>
                </a:cubicBezTo>
                <a:cubicBezTo>
                  <a:pt x="3208116" y="-162050"/>
                  <a:pt x="1604058" y="205446"/>
                  <a:pt x="0" y="572943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02DB117-30AE-4CD2-961D-CF17330928E5}"/>
              </a:ext>
            </a:extLst>
          </p:cNvPr>
          <p:cNvSpPr txBox="1"/>
          <p:nvPr/>
        </p:nvSpPr>
        <p:spPr>
          <a:xfrm>
            <a:off x="9165365" y="1805624"/>
            <a:ext cx="287986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first team to score 5 clear points will be the winners.</a:t>
            </a:r>
          </a:p>
          <a:p>
            <a:endParaRPr lang="en-GB" dirty="0"/>
          </a:p>
          <a:p>
            <a:r>
              <a:rPr lang="en-GB" dirty="0"/>
              <a:t>In the event of a draw, click on the Survivor title to reset the game and play a ‘sudden death’ round. </a:t>
            </a:r>
          </a:p>
          <a:p>
            <a:r>
              <a:rPr lang="en-GB" dirty="0"/>
              <a:t>When there is a sudden death winner, click on relevant centre rock for the team’s music and celebrations.</a:t>
            </a:r>
          </a:p>
          <a:p>
            <a:endParaRPr lang="en-GB" dirty="0"/>
          </a:p>
          <a:p>
            <a:r>
              <a:rPr lang="en-GB" dirty="0"/>
              <a:t>You can also click on the Survivor title to start a new round.</a:t>
            </a:r>
          </a:p>
        </p:txBody>
      </p:sp>
    </p:spTree>
    <p:extLst>
      <p:ext uri="{BB962C8B-B14F-4D97-AF65-F5344CB8AC3E}">
        <p14:creationId xmlns:p14="http://schemas.microsoft.com/office/powerpoint/2010/main" val="3687607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243</Words>
  <Application>Microsoft Office PowerPoint</Application>
  <PresentationFormat>Widescreen</PresentationFormat>
  <Paragraphs>89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Apple Boy BTN</vt:lpstr>
      <vt:lpstr>Arial</vt:lpstr>
      <vt:lpstr>Berkshire Swash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94</cp:revision>
  <dcterms:created xsi:type="dcterms:W3CDTF">2020-01-24T13:19:17Z</dcterms:created>
  <dcterms:modified xsi:type="dcterms:W3CDTF">2020-02-28T10:24:32Z</dcterms:modified>
</cp:coreProperties>
</file>