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F00"/>
    <a:srgbClr val="FFD966"/>
    <a:srgbClr val="4472C4"/>
    <a:srgbClr val="FFF2CC"/>
    <a:srgbClr val="000000"/>
    <a:srgbClr val="BF9000"/>
    <a:srgbClr val="7F6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CF8E-ED0B-4BD5-BD2A-97D878CC3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804F4-24D4-4D9C-8E5E-2FFC9FD45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BCFD-F7A5-4DF0-AA53-D0E8F21F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2D3B-A7C0-49AC-B559-8EA0BFF8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25F3B-CDE6-47C4-8527-56F5EE44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4C97-785F-4B9D-841F-959D28F7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49705-B5E5-40C6-B267-F268506A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C90BC-74AF-4DF6-80DC-8B8CB495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FA83-06CE-4F68-8A2D-C06D178B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1DF65-4C5E-4E4A-A6FA-74F6E8DB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D9895-7986-4340-BBB3-46994B1C2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32DF7-B27C-4C36-9D44-015308DF3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8EE20-D943-49AF-82BF-E973F157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C3BCB-9FF2-44A2-B633-A76849BE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6FFC0-0F54-4C3A-8BD7-763151C1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5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B075-7643-4E7A-B1C4-CF8A65B9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14D1-4716-4140-8BC4-B82D39FA5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E753-292F-48A0-AC12-4E6AEAF0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E0D4-7405-4650-8842-2A8A643D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BCDC6-7EF0-406C-9BC9-06F97890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3588-1754-4429-9495-987C8D3E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7563E-9F98-4E26-B2BD-733853A94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CFF9A-080C-4752-8D99-7A130D41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A3A3D-69DC-44D4-9636-4D3825C6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F78C-8021-4B8C-BBE2-D6079274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253F-BAD7-4376-8EDF-C2FB11AF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4BB7D-A3D4-4A8C-912C-A9E2E2561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76980-F537-47AE-B1E1-54AF7527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9F47-AA27-4D3E-ADB4-1461659A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B15FE-5572-4A3C-9E5E-7DAD83CD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CAB64-621A-44A5-A5F2-DC4050C5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70A4-69BE-40FA-B0DF-DD6F96C9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4477-685F-407F-8CCA-FE4F30E9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8E38F-75D5-4526-803E-65F7EB75C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BB5E7-7B65-403C-A7B4-290A87F8E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76A49-904C-4066-906D-F2074836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AF7F2-2897-4EEE-83F9-A94B1C79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30A3-8A77-49D7-B37D-729659A1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9BAF6-2732-4D3E-974A-B046B7C7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8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6DB0-2577-4CD8-A823-6E74549B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86EE3-CED9-4B7E-8563-5245E635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4DFB4-9A2A-411B-AF67-54218EA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678FD-3513-455B-B0F6-DBAF8B68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3F83B-07AD-4CFC-99D8-1A4C42E1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9B1DF-7B10-4354-B4A2-0EDB0CD9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B58DB-F829-4A85-9A4A-2CE946F2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10B-0187-480E-A308-9C42C6DE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4F2D-C62F-4B1E-A2E5-0BDF07118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29AD1-8EAC-4D61-81F9-E1EE12CD9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ADEBD-CED1-4946-9490-91075DFE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73904-E139-43A1-91EC-CA003EE3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8A570-631B-44E8-BD62-68CAA185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A6EC-AE41-4ED2-8A44-EC45B32A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0B65D-00E0-4BC0-B649-6CDB6CA55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0C5DC-E710-4F3F-8AAF-BE488604B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D41C4-1E4D-4CD0-9CCB-C0ED3FFD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C2A3A-42F6-40B3-95F0-0474AC3E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C2736-1968-4369-86C2-52259541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5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7C4C-4A82-4E8D-9AEF-73AC5E2A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7544A-1915-4284-88F2-1ABBC72F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77B92-E11F-4DDC-915C-763D6DA95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0987-D352-4863-A49B-26B7F364882B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0ADC-94A1-47B9-96F9-4B2FD98E5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80F83-AD84-48C4-97C6-9E5AB7D7D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544A-D7B7-46D2-A00F-2AD5556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21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check-mark-tick-mark-check-correct-1292787/" TargetMode="External"/><Relationship Id="rId23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https://pixabay.com/en/check-mark-tick-mark-check-correct-1292787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21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check-mark-tick-mark-check-correct-1292787/" TargetMode="External"/><Relationship Id="rId23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21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check-mark-tick-mark-check-correct-1292787/" TargetMode="External"/><Relationship Id="rId23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21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check-mark-tick-mark-check-correct-1292787/" TargetMode="External"/><Relationship Id="rId23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21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check-mark-tick-mark-check-correct-1292787/" TargetMode="External"/><Relationship Id="rId23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21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check-mark-tick-mark-check-correct-1292787/" TargetMode="External"/><Relationship Id="rId23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21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check-mark-tick-mark-check-correct-1292787/" TargetMode="External"/><Relationship Id="rId23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21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check-mark-tick-mark-check-correct-1292787/" TargetMode="External"/><Relationship Id="rId23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9C75E35-92A8-4F62-95C3-14DE7093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AD327E-6DCF-459A-8E81-7483B0BDE5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3B52A6-E641-43B6-98BC-0158A006C1F0}"/>
              </a:ext>
            </a:extLst>
          </p:cNvPr>
          <p:cNvGrpSpPr/>
          <p:nvPr/>
        </p:nvGrpSpPr>
        <p:grpSpPr>
          <a:xfrm>
            <a:off x="7480999" y="403403"/>
            <a:ext cx="3253172" cy="6394274"/>
            <a:chOff x="7480999" y="403403"/>
            <a:chExt cx="3253172" cy="63942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863527-98DD-422E-9333-1672D8C96DE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0999" y="1021643"/>
              <a:ext cx="3253172" cy="5776034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F2DDBAD-CC96-4EA5-B73D-C11BC80A1462}"/>
                </a:ext>
              </a:extLst>
            </p:cNvPr>
            <p:cNvGrpSpPr/>
            <p:nvPr/>
          </p:nvGrpSpPr>
          <p:grpSpPr>
            <a:xfrm>
              <a:off x="7629134" y="403403"/>
              <a:ext cx="2486815" cy="4563885"/>
              <a:chOff x="8374569" y="339401"/>
              <a:chExt cx="2486815" cy="456388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596E7B4-4EEE-41E1-9242-97D61F94187A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7086741">
                <a:off x="8767021" y="2808923"/>
                <a:ext cx="2733496" cy="1455230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C338A93-69FC-45E3-98CF-8C4F0A60E9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74569" y="339401"/>
                <a:ext cx="1414020" cy="2271867"/>
              </a:xfrm>
              <a:prstGeom prst="line">
                <a:avLst/>
              </a:prstGeom>
              <a:ln>
                <a:solidFill>
                  <a:srgbClr val="4472C4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44E79A-40F9-46EA-A60E-11F7F85B910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61290" y1="27642" x2="59677" y2="62602"/>
                          <a14:foregroundMark x1="35484" y1="32520" x2="16129" y2="38211"/>
                          <a14:foregroundMark x1="69355" y1="25203" x2="62903" y2="26016"/>
                          <a14:foregroundMark x1="12903" y1="40650" x2="24194" y2="48780"/>
                          <a14:backgroundMark x1="14516" y1="93496" x2="14516" y2="95935"/>
                          <a14:backgroundMark x1="25806" y1="0" x2="17742" y2="21138"/>
                          <a14:backgroundMark x1="8065" y1="0" x2="16129" y2="9756"/>
                          <a14:backgroundMark x1="4839" y1="26016" x2="1613" y2="20325"/>
                          <a14:backgroundMark x1="40323" y1="21951" x2="41935" y2="21951"/>
                          <a14:backgroundMark x1="64516" y1="21951" x2="80645" y2="17886"/>
                          <a14:backgroundMark x1="1613" y1="39024" x2="12903" y2="36585"/>
                          <a14:backgroundMark x1="16129" y1="22764" x2="17742" y2="16260"/>
                          <a14:backgroundMark x1="32258" y1="62602" x2="59677" y2="98374"/>
                          <a14:backgroundMark x1="30645" y1="59350" x2="32258" y2="61789"/>
                          <a14:backgroundMark x1="59677" y1="98374" x2="59677" y2="98374"/>
                          <a14:backgroundMark x1="82258" y1="62602" x2="87097" y2="87805"/>
                          <a14:backgroundMark x1="87097" y1="87805" x2="87097" y2="87805"/>
                          <a14:backgroundMark x1="37097" y1="62602" x2="41935" y2="69919"/>
                          <a14:backgroundMark x1="35484" y1="62602" x2="41935" y2="70732"/>
                          <a14:backgroundMark x1="27419" y1="53659" x2="32258" y2="59350"/>
                          <a14:backgroundMark x1="9677" y1="52846" x2="19355" y2="99187"/>
                          <a14:backgroundMark x1="6452" y1="39024" x2="6452" y2="42276"/>
                          <a14:backgroundMark x1="3226" y1="67480" x2="0" y2="70732"/>
                          <a14:backgroundMark x1="41935" y1="87805" x2="37097" y2="99187"/>
                          <a14:backgroundMark x1="46774" y1="22764" x2="67742" y2="2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27" b="25254"/>
            <a:stretch/>
          </p:blipFill>
          <p:spPr>
            <a:xfrm flipH="1">
              <a:off x="8735575" y="3900769"/>
              <a:ext cx="899916" cy="1080000"/>
            </a:xfrm>
            <a:prstGeom prst="rect">
              <a:avLst/>
            </a:prstGeom>
          </p:spPr>
        </p:pic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127F71-80EF-4074-AD61-90CB2D505643}"/>
                </a:ext>
              </a:extLst>
            </p:cNvPr>
            <p:cNvSpPr/>
            <p:nvPr/>
          </p:nvSpPr>
          <p:spPr>
            <a:xfrm>
              <a:off x="8675512" y="3842000"/>
              <a:ext cx="1008668" cy="1150071"/>
            </a:xfrm>
            <a:custGeom>
              <a:avLst/>
              <a:gdLst>
                <a:gd name="connsiteX0" fmla="*/ 565609 w 1008668"/>
                <a:gd name="connsiteY0" fmla="*/ 0 h 1150071"/>
                <a:gd name="connsiteX1" fmla="*/ 0 w 1008668"/>
                <a:gd name="connsiteY1" fmla="*/ 320512 h 1150071"/>
                <a:gd name="connsiteX2" fmla="*/ 131976 w 1008668"/>
                <a:gd name="connsiteY2" fmla="*/ 678730 h 1150071"/>
                <a:gd name="connsiteX3" fmla="*/ 527901 w 1008668"/>
                <a:gd name="connsiteY3" fmla="*/ 1150071 h 1150071"/>
                <a:gd name="connsiteX4" fmla="*/ 1008668 w 1008668"/>
                <a:gd name="connsiteY4" fmla="*/ 942681 h 1150071"/>
                <a:gd name="connsiteX5" fmla="*/ 716437 w 1008668"/>
                <a:gd name="connsiteY5" fmla="*/ 28281 h 1150071"/>
                <a:gd name="connsiteX6" fmla="*/ 565609 w 1008668"/>
                <a:gd name="connsiteY6" fmla="*/ 0 h 1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68" h="1150071">
                  <a:moveTo>
                    <a:pt x="565609" y="0"/>
                  </a:moveTo>
                  <a:lnTo>
                    <a:pt x="0" y="320512"/>
                  </a:lnTo>
                  <a:lnTo>
                    <a:pt x="131976" y="678730"/>
                  </a:lnTo>
                  <a:lnTo>
                    <a:pt x="527901" y="1150071"/>
                  </a:lnTo>
                  <a:lnTo>
                    <a:pt x="1008668" y="942681"/>
                  </a:lnTo>
                  <a:lnTo>
                    <a:pt x="716437" y="28281"/>
                  </a:lnTo>
                  <a:lnTo>
                    <a:pt x="565609" y="0"/>
                  </a:lnTo>
                  <a:close/>
                </a:path>
              </a:pathLst>
            </a:custGeom>
            <a:solidFill>
              <a:srgbClr val="D9D9D9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6E4BF2-819D-4184-B7E1-7AE23901AB08}"/>
              </a:ext>
            </a:extLst>
          </p:cNvPr>
          <p:cNvGrpSpPr/>
          <p:nvPr/>
        </p:nvGrpSpPr>
        <p:grpSpPr>
          <a:xfrm>
            <a:off x="1457829" y="399724"/>
            <a:ext cx="3231160" cy="6458276"/>
            <a:chOff x="1457829" y="399724"/>
            <a:chExt cx="3231160" cy="645827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47CF74-3194-47A2-866A-75D1C2EB4A29}"/>
                </a:ext>
              </a:extLst>
            </p:cNvPr>
            <p:cNvGrpSpPr/>
            <p:nvPr/>
          </p:nvGrpSpPr>
          <p:grpSpPr>
            <a:xfrm>
              <a:off x="1457829" y="1133360"/>
              <a:ext cx="3231160" cy="5724640"/>
              <a:chOff x="1776254" y="872181"/>
              <a:chExt cx="3231160" cy="572464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2C45D1A-3224-41A3-AF30-65B5460C8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6254" y="872181"/>
                <a:ext cx="3231160" cy="572464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792D6AB-BB6D-4103-89C0-04C8298A0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1713" y="2253006"/>
                <a:ext cx="946736" cy="1364629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2EEFB2-1640-4A4C-8F11-5F1BB50D9BF8}"/>
                </a:ext>
              </a:extLst>
            </p:cNvPr>
            <p:cNvGrpSpPr/>
            <p:nvPr/>
          </p:nvGrpSpPr>
          <p:grpSpPr>
            <a:xfrm>
              <a:off x="2066132" y="399724"/>
              <a:ext cx="2426910" cy="4423558"/>
              <a:chOff x="1683177" y="367645"/>
              <a:chExt cx="2426910" cy="442355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5ABE13A-4232-45D9-A140-2A21804A8082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4282188">
                <a:off x="1138146" y="2826905"/>
                <a:ext cx="2509329" cy="1419267"/>
              </a:xfrm>
              <a:prstGeom prst="rect">
                <a:avLst/>
              </a:prstGeom>
            </p:spPr>
          </p:pic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92A63515-B692-4D56-937E-9B66C38FA0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96067" y="367645"/>
                <a:ext cx="1414020" cy="2271867"/>
              </a:xfrm>
              <a:prstGeom prst="line">
                <a:avLst/>
              </a:prstGeom>
              <a:ln>
                <a:solidFill>
                  <a:srgbClr val="4472C4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C6AFA6-D843-4E30-AC6D-5E0FD080741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61290" y1="27642" x2="59677" y2="62602"/>
                          <a14:foregroundMark x1="35484" y1="32520" x2="16129" y2="38211"/>
                          <a14:foregroundMark x1="69355" y1="25203" x2="62903" y2="26016"/>
                          <a14:foregroundMark x1="12903" y1="40650" x2="24194" y2="48780"/>
                          <a14:backgroundMark x1="14516" y1="93496" x2="14516" y2="95935"/>
                          <a14:backgroundMark x1="25806" y1="0" x2="17742" y2="21138"/>
                          <a14:backgroundMark x1="8065" y1="0" x2="16129" y2="9756"/>
                          <a14:backgroundMark x1="4839" y1="26016" x2="1613" y2="20325"/>
                          <a14:backgroundMark x1="40323" y1="21951" x2="41935" y2="21951"/>
                          <a14:backgroundMark x1="64516" y1="21951" x2="80645" y2="17886"/>
                          <a14:backgroundMark x1="1613" y1="39024" x2="12903" y2="36585"/>
                          <a14:backgroundMark x1="16129" y1="22764" x2="17742" y2="16260"/>
                          <a14:backgroundMark x1="32258" y1="62602" x2="59677" y2="98374"/>
                          <a14:backgroundMark x1="30645" y1="59350" x2="32258" y2="61789"/>
                          <a14:backgroundMark x1="59677" y1="98374" x2="59677" y2="98374"/>
                          <a14:backgroundMark x1="82258" y1="62602" x2="87097" y2="87805"/>
                          <a14:backgroundMark x1="87097" y1="87805" x2="87097" y2="87805"/>
                          <a14:backgroundMark x1="37097" y1="62602" x2="41935" y2="69919"/>
                          <a14:backgroundMark x1="35484" y1="62602" x2="41935" y2="70732"/>
                          <a14:backgroundMark x1="27419" y1="53659" x2="32258" y2="59350"/>
                          <a14:backgroundMark x1="9677" y1="52846" x2="19355" y2="99187"/>
                          <a14:backgroundMark x1="6452" y1="39024" x2="6452" y2="42276"/>
                          <a14:backgroundMark x1="3226" y1="67480" x2="0" y2="70732"/>
                          <a14:backgroundMark x1="41935" y1="87805" x2="37097" y2="99187"/>
                          <a14:backgroundMark x1="46774" y1="22764" x2="67742" y2="2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27" b="25254"/>
            <a:stretch/>
          </p:blipFill>
          <p:spPr>
            <a:xfrm>
              <a:off x="2604555" y="3858531"/>
              <a:ext cx="900000" cy="1080000"/>
            </a:xfrm>
            <a:prstGeom prst="rect">
              <a:avLst/>
            </a:prstGeom>
          </p:spPr>
        </p:pic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2989535-25E6-42E7-A0C6-EF54A257341C}"/>
                </a:ext>
              </a:extLst>
            </p:cNvPr>
            <p:cNvSpPr/>
            <p:nvPr/>
          </p:nvSpPr>
          <p:spPr>
            <a:xfrm>
              <a:off x="2582944" y="3874416"/>
              <a:ext cx="1008668" cy="1150071"/>
            </a:xfrm>
            <a:custGeom>
              <a:avLst/>
              <a:gdLst>
                <a:gd name="connsiteX0" fmla="*/ 565609 w 1008668"/>
                <a:gd name="connsiteY0" fmla="*/ 0 h 1150071"/>
                <a:gd name="connsiteX1" fmla="*/ 0 w 1008668"/>
                <a:gd name="connsiteY1" fmla="*/ 320512 h 1150071"/>
                <a:gd name="connsiteX2" fmla="*/ 131976 w 1008668"/>
                <a:gd name="connsiteY2" fmla="*/ 678730 h 1150071"/>
                <a:gd name="connsiteX3" fmla="*/ 527901 w 1008668"/>
                <a:gd name="connsiteY3" fmla="*/ 1150071 h 1150071"/>
                <a:gd name="connsiteX4" fmla="*/ 1008668 w 1008668"/>
                <a:gd name="connsiteY4" fmla="*/ 942681 h 1150071"/>
                <a:gd name="connsiteX5" fmla="*/ 716437 w 1008668"/>
                <a:gd name="connsiteY5" fmla="*/ 28281 h 1150071"/>
                <a:gd name="connsiteX6" fmla="*/ 565609 w 1008668"/>
                <a:gd name="connsiteY6" fmla="*/ 0 h 1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68" h="1150071">
                  <a:moveTo>
                    <a:pt x="565609" y="0"/>
                  </a:moveTo>
                  <a:lnTo>
                    <a:pt x="0" y="320512"/>
                  </a:lnTo>
                  <a:lnTo>
                    <a:pt x="131976" y="678730"/>
                  </a:lnTo>
                  <a:lnTo>
                    <a:pt x="527901" y="1150071"/>
                  </a:lnTo>
                  <a:lnTo>
                    <a:pt x="1008668" y="942681"/>
                  </a:lnTo>
                  <a:lnTo>
                    <a:pt x="716437" y="28281"/>
                  </a:lnTo>
                  <a:lnTo>
                    <a:pt x="565609" y="0"/>
                  </a:lnTo>
                  <a:close/>
                </a:path>
              </a:pathLst>
            </a:custGeom>
            <a:solidFill>
              <a:srgbClr val="D9D9D9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Explosion 1 19">
              <a:extLst>
                <a:ext uri="{FF2B5EF4-FFF2-40B4-BE49-F238E27FC236}">
                  <a16:creationId xmlns:a16="http://schemas.microsoft.com/office/drawing/2014/main" id="{8835A8FD-9661-4684-A69E-F0C84FF8EFD4}"/>
                </a:ext>
              </a:extLst>
            </p:cNvPr>
            <p:cNvSpPr/>
            <p:nvPr/>
          </p:nvSpPr>
          <p:spPr>
            <a:xfrm rot="16600379">
              <a:off x="2914490" y="3010895"/>
              <a:ext cx="711783" cy="209253"/>
            </a:xfrm>
            <a:custGeom>
              <a:avLst/>
              <a:gdLst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1612 w 21600"/>
                <a:gd name="connsiteY21" fmla="*/ 4480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2153 w 21600"/>
                <a:gd name="connsiteY17" fmla="*/ 13713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1612 w 21600"/>
                <a:gd name="connsiteY21" fmla="*/ 4480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179 w 20979"/>
                <a:gd name="connsiteY0" fmla="*/ 5800 h 21600"/>
                <a:gd name="connsiteX1" fmla="*/ 13901 w 20979"/>
                <a:gd name="connsiteY1" fmla="*/ 0 h 21600"/>
                <a:gd name="connsiteX2" fmla="*/ 13534 w 20979"/>
                <a:gd name="connsiteY2" fmla="*/ 5325 h 21600"/>
                <a:gd name="connsiteX3" fmla="*/ 17759 w 20979"/>
                <a:gd name="connsiteY3" fmla="*/ 4457 h 21600"/>
                <a:gd name="connsiteX4" fmla="*/ 16081 w 20979"/>
                <a:gd name="connsiteY4" fmla="*/ 7315 h 21600"/>
                <a:gd name="connsiteX5" fmla="*/ 20476 w 20979"/>
                <a:gd name="connsiteY5" fmla="*/ 8137 h 21600"/>
                <a:gd name="connsiteX6" fmla="*/ 16986 w 20979"/>
                <a:gd name="connsiteY6" fmla="*/ 10475 h 21600"/>
                <a:gd name="connsiteX7" fmla="*/ 20979 w 20979"/>
                <a:gd name="connsiteY7" fmla="*/ 13290 h 21600"/>
                <a:gd name="connsiteX8" fmla="*/ 16216 w 20979"/>
                <a:gd name="connsiteY8" fmla="*/ 12942 h 21600"/>
                <a:gd name="connsiteX9" fmla="*/ 17524 w 20979"/>
                <a:gd name="connsiteY9" fmla="*/ 18095 h 21600"/>
                <a:gd name="connsiteX10" fmla="*/ 13399 w 20979"/>
                <a:gd name="connsiteY10" fmla="*/ 14457 h 21600"/>
                <a:gd name="connsiteX11" fmla="*/ 12626 w 20979"/>
                <a:gd name="connsiteY11" fmla="*/ 19737 h 21600"/>
                <a:gd name="connsiteX12" fmla="*/ 9911 w 20979"/>
                <a:gd name="connsiteY12" fmla="*/ 14935 h 21600"/>
                <a:gd name="connsiteX13" fmla="*/ 7864 w 20979"/>
                <a:gd name="connsiteY13" fmla="*/ 21600 h 21600"/>
                <a:gd name="connsiteX14" fmla="*/ 7094 w 20979"/>
                <a:gd name="connsiteY14" fmla="*/ 15627 h 21600"/>
                <a:gd name="connsiteX15" fmla="*/ 4141 w 20979"/>
                <a:gd name="connsiteY15" fmla="*/ 17617 h 21600"/>
                <a:gd name="connsiteX16" fmla="*/ 5046 w 20979"/>
                <a:gd name="connsiteY16" fmla="*/ 13937 h 21600"/>
                <a:gd name="connsiteX17" fmla="*/ 1532 w 20979"/>
                <a:gd name="connsiteY17" fmla="*/ 13713 h 21600"/>
                <a:gd name="connsiteX18" fmla="*/ 3101 w 20979"/>
                <a:gd name="connsiteY18" fmla="*/ 11775 h 21600"/>
                <a:gd name="connsiteX19" fmla="*/ 0 w 20979"/>
                <a:gd name="connsiteY19" fmla="*/ 10363 h 21600"/>
                <a:gd name="connsiteX20" fmla="*/ 4006 w 20979"/>
                <a:gd name="connsiteY20" fmla="*/ 7617 h 21600"/>
                <a:gd name="connsiteX21" fmla="*/ 991 w 20979"/>
                <a:gd name="connsiteY21" fmla="*/ 4480 h 21600"/>
                <a:gd name="connsiteX22" fmla="*/ 6691 w 20979"/>
                <a:gd name="connsiteY22" fmla="*/ 6320 h 21600"/>
                <a:gd name="connsiteX23" fmla="*/ 7731 w 20979"/>
                <a:gd name="connsiteY23" fmla="*/ 2295 h 21600"/>
                <a:gd name="connsiteX24" fmla="*/ 10179 w 20979"/>
                <a:gd name="connsiteY24" fmla="*/ 5800 h 21600"/>
                <a:gd name="connsiteX0" fmla="*/ 10179 w 20979"/>
                <a:gd name="connsiteY0" fmla="*/ 5800 h 19737"/>
                <a:gd name="connsiteX1" fmla="*/ 13901 w 20979"/>
                <a:gd name="connsiteY1" fmla="*/ 0 h 19737"/>
                <a:gd name="connsiteX2" fmla="*/ 13534 w 20979"/>
                <a:gd name="connsiteY2" fmla="*/ 5325 h 19737"/>
                <a:gd name="connsiteX3" fmla="*/ 17759 w 20979"/>
                <a:gd name="connsiteY3" fmla="*/ 4457 h 19737"/>
                <a:gd name="connsiteX4" fmla="*/ 16081 w 20979"/>
                <a:gd name="connsiteY4" fmla="*/ 7315 h 19737"/>
                <a:gd name="connsiteX5" fmla="*/ 20476 w 20979"/>
                <a:gd name="connsiteY5" fmla="*/ 8137 h 19737"/>
                <a:gd name="connsiteX6" fmla="*/ 16986 w 20979"/>
                <a:gd name="connsiteY6" fmla="*/ 10475 h 19737"/>
                <a:gd name="connsiteX7" fmla="*/ 20979 w 20979"/>
                <a:gd name="connsiteY7" fmla="*/ 13290 h 19737"/>
                <a:gd name="connsiteX8" fmla="*/ 16216 w 20979"/>
                <a:gd name="connsiteY8" fmla="*/ 12942 h 19737"/>
                <a:gd name="connsiteX9" fmla="*/ 17524 w 20979"/>
                <a:gd name="connsiteY9" fmla="*/ 18095 h 19737"/>
                <a:gd name="connsiteX10" fmla="*/ 13399 w 20979"/>
                <a:gd name="connsiteY10" fmla="*/ 14457 h 19737"/>
                <a:gd name="connsiteX11" fmla="*/ 12626 w 20979"/>
                <a:gd name="connsiteY11" fmla="*/ 19737 h 19737"/>
                <a:gd name="connsiteX12" fmla="*/ 9911 w 20979"/>
                <a:gd name="connsiteY12" fmla="*/ 14935 h 19737"/>
                <a:gd name="connsiteX13" fmla="*/ 8174 w 20979"/>
                <a:gd name="connsiteY13" fmla="*/ 18978 h 19737"/>
                <a:gd name="connsiteX14" fmla="*/ 7094 w 20979"/>
                <a:gd name="connsiteY14" fmla="*/ 15627 h 19737"/>
                <a:gd name="connsiteX15" fmla="*/ 4141 w 20979"/>
                <a:gd name="connsiteY15" fmla="*/ 17617 h 19737"/>
                <a:gd name="connsiteX16" fmla="*/ 5046 w 20979"/>
                <a:gd name="connsiteY16" fmla="*/ 13937 h 19737"/>
                <a:gd name="connsiteX17" fmla="*/ 1532 w 20979"/>
                <a:gd name="connsiteY17" fmla="*/ 13713 h 19737"/>
                <a:gd name="connsiteX18" fmla="*/ 3101 w 20979"/>
                <a:gd name="connsiteY18" fmla="*/ 11775 h 19737"/>
                <a:gd name="connsiteX19" fmla="*/ 0 w 20979"/>
                <a:gd name="connsiteY19" fmla="*/ 10363 h 19737"/>
                <a:gd name="connsiteX20" fmla="*/ 4006 w 20979"/>
                <a:gd name="connsiteY20" fmla="*/ 7617 h 19737"/>
                <a:gd name="connsiteX21" fmla="*/ 991 w 20979"/>
                <a:gd name="connsiteY21" fmla="*/ 4480 h 19737"/>
                <a:gd name="connsiteX22" fmla="*/ 6691 w 20979"/>
                <a:gd name="connsiteY22" fmla="*/ 6320 h 19737"/>
                <a:gd name="connsiteX23" fmla="*/ 7731 w 20979"/>
                <a:gd name="connsiteY23" fmla="*/ 2295 h 19737"/>
                <a:gd name="connsiteX24" fmla="*/ 10179 w 20979"/>
                <a:gd name="connsiteY24" fmla="*/ 5800 h 19737"/>
                <a:gd name="connsiteX0" fmla="*/ 10179 w 20979"/>
                <a:gd name="connsiteY0" fmla="*/ 5800 h 18978"/>
                <a:gd name="connsiteX1" fmla="*/ 13901 w 20979"/>
                <a:gd name="connsiteY1" fmla="*/ 0 h 18978"/>
                <a:gd name="connsiteX2" fmla="*/ 13534 w 20979"/>
                <a:gd name="connsiteY2" fmla="*/ 5325 h 18978"/>
                <a:gd name="connsiteX3" fmla="*/ 17759 w 20979"/>
                <a:gd name="connsiteY3" fmla="*/ 4457 h 18978"/>
                <a:gd name="connsiteX4" fmla="*/ 16081 w 20979"/>
                <a:gd name="connsiteY4" fmla="*/ 7315 h 18978"/>
                <a:gd name="connsiteX5" fmla="*/ 20476 w 20979"/>
                <a:gd name="connsiteY5" fmla="*/ 8137 h 18978"/>
                <a:gd name="connsiteX6" fmla="*/ 16986 w 20979"/>
                <a:gd name="connsiteY6" fmla="*/ 10475 h 18978"/>
                <a:gd name="connsiteX7" fmla="*/ 20979 w 20979"/>
                <a:gd name="connsiteY7" fmla="*/ 13290 h 18978"/>
                <a:gd name="connsiteX8" fmla="*/ 16216 w 20979"/>
                <a:gd name="connsiteY8" fmla="*/ 12942 h 18978"/>
                <a:gd name="connsiteX9" fmla="*/ 17524 w 20979"/>
                <a:gd name="connsiteY9" fmla="*/ 18095 h 18978"/>
                <a:gd name="connsiteX10" fmla="*/ 13399 w 20979"/>
                <a:gd name="connsiteY10" fmla="*/ 14457 h 18978"/>
                <a:gd name="connsiteX11" fmla="*/ 12316 w 20979"/>
                <a:gd name="connsiteY11" fmla="*/ 17552 h 18978"/>
                <a:gd name="connsiteX12" fmla="*/ 9911 w 20979"/>
                <a:gd name="connsiteY12" fmla="*/ 14935 h 18978"/>
                <a:gd name="connsiteX13" fmla="*/ 8174 w 20979"/>
                <a:gd name="connsiteY13" fmla="*/ 18978 h 18978"/>
                <a:gd name="connsiteX14" fmla="*/ 7094 w 20979"/>
                <a:gd name="connsiteY14" fmla="*/ 15627 h 18978"/>
                <a:gd name="connsiteX15" fmla="*/ 4141 w 20979"/>
                <a:gd name="connsiteY15" fmla="*/ 17617 h 18978"/>
                <a:gd name="connsiteX16" fmla="*/ 5046 w 20979"/>
                <a:gd name="connsiteY16" fmla="*/ 13937 h 18978"/>
                <a:gd name="connsiteX17" fmla="*/ 1532 w 20979"/>
                <a:gd name="connsiteY17" fmla="*/ 13713 h 18978"/>
                <a:gd name="connsiteX18" fmla="*/ 3101 w 20979"/>
                <a:gd name="connsiteY18" fmla="*/ 11775 h 18978"/>
                <a:gd name="connsiteX19" fmla="*/ 0 w 20979"/>
                <a:gd name="connsiteY19" fmla="*/ 10363 h 18978"/>
                <a:gd name="connsiteX20" fmla="*/ 4006 w 20979"/>
                <a:gd name="connsiteY20" fmla="*/ 7617 h 18978"/>
                <a:gd name="connsiteX21" fmla="*/ 991 w 20979"/>
                <a:gd name="connsiteY21" fmla="*/ 4480 h 18978"/>
                <a:gd name="connsiteX22" fmla="*/ 6691 w 20979"/>
                <a:gd name="connsiteY22" fmla="*/ 6320 h 18978"/>
                <a:gd name="connsiteX23" fmla="*/ 7731 w 20979"/>
                <a:gd name="connsiteY23" fmla="*/ 2295 h 18978"/>
                <a:gd name="connsiteX24" fmla="*/ 10179 w 20979"/>
                <a:gd name="connsiteY24" fmla="*/ 5800 h 18978"/>
                <a:gd name="connsiteX0" fmla="*/ 10179 w 20979"/>
                <a:gd name="connsiteY0" fmla="*/ 5800 h 18978"/>
                <a:gd name="connsiteX1" fmla="*/ 13901 w 20979"/>
                <a:gd name="connsiteY1" fmla="*/ 0 h 18978"/>
                <a:gd name="connsiteX2" fmla="*/ 13534 w 20979"/>
                <a:gd name="connsiteY2" fmla="*/ 5325 h 18978"/>
                <a:gd name="connsiteX3" fmla="*/ 17759 w 20979"/>
                <a:gd name="connsiteY3" fmla="*/ 4457 h 18978"/>
                <a:gd name="connsiteX4" fmla="*/ 16081 w 20979"/>
                <a:gd name="connsiteY4" fmla="*/ 7315 h 18978"/>
                <a:gd name="connsiteX5" fmla="*/ 20476 w 20979"/>
                <a:gd name="connsiteY5" fmla="*/ 8137 h 18978"/>
                <a:gd name="connsiteX6" fmla="*/ 16986 w 20979"/>
                <a:gd name="connsiteY6" fmla="*/ 10475 h 18978"/>
                <a:gd name="connsiteX7" fmla="*/ 20979 w 20979"/>
                <a:gd name="connsiteY7" fmla="*/ 13290 h 18978"/>
                <a:gd name="connsiteX8" fmla="*/ 16216 w 20979"/>
                <a:gd name="connsiteY8" fmla="*/ 12942 h 18978"/>
                <a:gd name="connsiteX9" fmla="*/ 16438 w 20979"/>
                <a:gd name="connsiteY9" fmla="*/ 14599 h 18978"/>
                <a:gd name="connsiteX10" fmla="*/ 13399 w 20979"/>
                <a:gd name="connsiteY10" fmla="*/ 14457 h 18978"/>
                <a:gd name="connsiteX11" fmla="*/ 12316 w 20979"/>
                <a:gd name="connsiteY11" fmla="*/ 17552 h 18978"/>
                <a:gd name="connsiteX12" fmla="*/ 9911 w 20979"/>
                <a:gd name="connsiteY12" fmla="*/ 14935 h 18978"/>
                <a:gd name="connsiteX13" fmla="*/ 8174 w 20979"/>
                <a:gd name="connsiteY13" fmla="*/ 18978 h 18978"/>
                <a:gd name="connsiteX14" fmla="*/ 7094 w 20979"/>
                <a:gd name="connsiteY14" fmla="*/ 15627 h 18978"/>
                <a:gd name="connsiteX15" fmla="*/ 4141 w 20979"/>
                <a:gd name="connsiteY15" fmla="*/ 17617 h 18978"/>
                <a:gd name="connsiteX16" fmla="*/ 5046 w 20979"/>
                <a:gd name="connsiteY16" fmla="*/ 13937 h 18978"/>
                <a:gd name="connsiteX17" fmla="*/ 1532 w 20979"/>
                <a:gd name="connsiteY17" fmla="*/ 13713 h 18978"/>
                <a:gd name="connsiteX18" fmla="*/ 3101 w 20979"/>
                <a:gd name="connsiteY18" fmla="*/ 11775 h 18978"/>
                <a:gd name="connsiteX19" fmla="*/ 0 w 20979"/>
                <a:gd name="connsiteY19" fmla="*/ 10363 h 18978"/>
                <a:gd name="connsiteX20" fmla="*/ 4006 w 20979"/>
                <a:gd name="connsiteY20" fmla="*/ 7617 h 18978"/>
                <a:gd name="connsiteX21" fmla="*/ 991 w 20979"/>
                <a:gd name="connsiteY21" fmla="*/ 4480 h 18978"/>
                <a:gd name="connsiteX22" fmla="*/ 6691 w 20979"/>
                <a:gd name="connsiteY22" fmla="*/ 6320 h 18978"/>
                <a:gd name="connsiteX23" fmla="*/ 7731 w 20979"/>
                <a:gd name="connsiteY23" fmla="*/ 2295 h 18978"/>
                <a:gd name="connsiteX24" fmla="*/ 10179 w 20979"/>
                <a:gd name="connsiteY24" fmla="*/ 5800 h 18978"/>
                <a:gd name="connsiteX0" fmla="*/ 10179 w 20513"/>
                <a:gd name="connsiteY0" fmla="*/ 5800 h 18978"/>
                <a:gd name="connsiteX1" fmla="*/ 13901 w 20513"/>
                <a:gd name="connsiteY1" fmla="*/ 0 h 18978"/>
                <a:gd name="connsiteX2" fmla="*/ 13534 w 20513"/>
                <a:gd name="connsiteY2" fmla="*/ 5325 h 18978"/>
                <a:gd name="connsiteX3" fmla="*/ 17759 w 20513"/>
                <a:gd name="connsiteY3" fmla="*/ 4457 h 18978"/>
                <a:gd name="connsiteX4" fmla="*/ 16081 w 20513"/>
                <a:gd name="connsiteY4" fmla="*/ 7315 h 18978"/>
                <a:gd name="connsiteX5" fmla="*/ 20476 w 20513"/>
                <a:gd name="connsiteY5" fmla="*/ 8137 h 18978"/>
                <a:gd name="connsiteX6" fmla="*/ 16986 w 20513"/>
                <a:gd name="connsiteY6" fmla="*/ 10475 h 18978"/>
                <a:gd name="connsiteX7" fmla="*/ 20513 w 20513"/>
                <a:gd name="connsiteY7" fmla="*/ 11105 h 18978"/>
                <a:gd name="connsiteX8" fmla="*/ 16216 w 20513"/>
                <a:gd name="connsiteY8" fmla="*/ 12942 h 18978"/>
                <a:gd name="connsiteX9" fmla="*/ 16438 w 20513"/>
                <a:gd name="connsiteY9" fmla="*/ 14599 h 18978"/>
                <a:gd name="connsiteX10" fmla="*/ 13399 w 20513"/>
                <a:gd name="connsiteY10" fmla="*/ 14457 h 18978"/>
                <a:gd name="connsiteX11" fmla="*/ 12316 w 20513"/>
                <a:gd name="connsiteY11" fmla="*/ 17552 h 18978"/>
                <a:gd name="connsiteX12" fmla="*/ 9911 w 20513"/>
                <a:gd name="connsiteY12" fmla="*/ 14935 h 18978"/>
                <a:gd name="connsiteX13" fmla="*/ 8174 w 20513"/>
                <a:gd name="connsiteY13" fmla="*/ 18978 h 18978"/>
                <a:gd name="connsiteX14" fmla="*/ 7094 w 20513"/>
                <a:gd name="connsiteY14" fmla="*/ 15627 h 18978"/>
                <a:gd name="connsiteX15" fmla="*/ 4141 w 20513"/>
                <a:gd name="connsiteY15" fmla="*/ 17617 h 18978"/>
                <a:gd name="connsiteX16" fmla="*/ 5046 w 20513"/>
                <a:gd name="connsiteY16" fmla="*/ 13937 h 18978"/>
                <a:gd name="connsiteX17" fmla="*/ 1532 w 20513"/>
                <a:gd name="connsiteY17" fmla="*/ 13713 h 18978"/>
                <a:gd name="connsiteX18" fmla="*/ 3101 w 20513"/>
                <a:gd name="connsiteY18" fmla="*/ 11775 h 18978"/>
                <a:gd name="connsiteX19" fmla="*/ 0 w 20513"/>
                <a:gd name="connsiteY19" fmla="*/ 10363 h 18978"/>
                <a:gd name="connsiteX20" fmla="*/ 4006 w 20513"/>
                <a:gd name="connsiteY20" fmla="*/ 7617 h 18978"/>
                <a:gd name="connsiteX21" fmla="*/ 991 w 20513"/>
                <a:gd name="connsiteY21" fmla="*/ 4480 h 18978"/>
                <a:gd name="connsiteX22" fmla="*/ 6691 w 20513"/>
                <a:gd name="connsiteY22" fmla="*/ 6320 h 18978"/>
                <a:gd name="connsiteX23" fmla="*/ 7731 w 20513"/>
                <a:gd name="connsiteY23" fmla="*/ 2295 h 18978"/>
                <a:gd name="connsiteX24" fmla="*/ 10179 w 20513"/>
                <a:gd name="connsiteY24" fmla="*/ 5800 h 18978"/>
                <a:gd name="connsiteX0" fmla="*/ 10179 w 21873"/>
                <a:gd name="connsiteY0" fmla="*/ 5800 h 18978"/>
                <a:gd name="connsiteX1" fmla="*/ 13901 w 21873"/>
                <a:gd name="connsiteY1" fmla="*/ 0 h 18978"/>
                <a:gd name="connsiteX2" fmla="*/ 13534 w 21873"/>
                <a:gd name="connsiteY2" fmla="*/ 5325 h 18978"/>
                <a:gd name="connsiteX3" fmla="*/ 17759 w 21873"/>
                <a:gd name="connsiteY3" fmla="*/ 4457 h 18978"/>
                <a:gd name="connsiteX4" fmla="*/ 16081 w 21873"/>
                <a:gd name="connsiteY4" fmla="*/ 7315 h 18978"/>
                <a:gd name="connsiteX5" fmla="*/ 21873 w 21873"/>
                <a:gd name="connsiteY5" fmla="*/ 8137 h 18978"/>
                <a:gd name="connsiteX6" fmla="*/ 16986 w 21873"/>
                <a:gd name="connsiteY6" fmla="*/ 10475 h 18978"/>
                <a:gd name="connsiteX7" fmla="*/ 20513 w 21873"/>
                <a:gd name="connsiteY7" fmla="*/ 11105 h 18978"/>
                <a:gd name="connsiteX8" fmla="*/ 16216 w 21873"/>
                <a:gd name="connsiteY8" fmla="*/ 12942 h 18978"/>
                <a:gd name="connsiteX9" fmla="*/ 16438 w 21873"/>
                <a:gd name="connsiteY9" fmla="*/ 14599 h 18978"/>
                <a:gd name="connsiteX10" fmla="*/ 13399 w 21873"/>
                <a:gd name="connsiteY10" fmla="*/ 14457 h 18978"/>
                <a:gd name="connsiteX11" fmla="*/ 12316 w 21873"/>
                <a:gd name="connsiteY11" fmla="*/ 17552 h 18978"/>
                <a:gd name="connsiteX12" fmla="*/ 9911 w 21873"/>
                <a:gd name="connsiteY12" fmla="*/ 14935 h 18978"/>
                <a:gd name="connsiteX13" fmla="*/ 8174 w 21873"/>
                <a:gd name="connsiteY13" fmla="*/ 18978 h 18978"/>
                <a:gd name="connsiteX14" fmla="*/ 7094 w 21873"/>
                <a:gd name="connsiteY14" fmla="*/ 15627 h 18978"/>
                <a:gd name="connsiteX15" fmla="*/ 4141 w 21873"/>
                <a:gd name="connsiteY15" fmla="*/ 17617 h 18978"/>
                <a:gd name="connsiteX16" fmla="*/ 5046 w 21873"/>
                <a:gd name="connsiteY16" fmla="*/ 13937 h 18978"/>
                <a:gd name="connsiteX17" fmla="*/ 1532 w 21873"/>
                <a:gd name="connsiteY17" fmla="*/ 13713 h 18978"/>
                <a:gd name="connsiteX18" fmla="*/ 3101 w 21873"/>
                <a:gd name="connsiteY18" fmla="*/ 11775 h 18978"/>
                <a:gd name="connsiteX19" fmla="*/ 0 w 21873"/>
                <a:gd name="connsiteY19" fmla="*/ 10363 h 18978"/>
                <a:gd name="connsiteX20" fmla="*/ 4006 w 21873"/>
                <a:gd name="connsiteY20" fmla="*/ 7617 h 18978"/>
                <a:gd name="connsiteX21" fmla="*/ 991 w 21873"/>
                <a:gd name="connsiteY21" fmla="*/ 4480 h 18978"/>
                <a:gd name="connsiteX22" fmla="*/ 6691 w 21873"/>
                <a:gd name="connsiteY22" fmla="*/ 6320 h 18978"/>
                <a:gd name="connsiteX23" fmla="*/ 7731 w 21873"/>
                <a:gd name="connsiteY23" fmla="*/ 2295 h 18978"/>
                <a:gd name="connsiteX24" fmla="*/ 10179 w 21873"/>
                <a:gd name="connsiteY24" fmla="*/ 5800 h 18978"/>
                <a:gd name="connsiteX0" fmla="*/ 10179 w 21873"/>
                <a:gd name="connsiteY0" fmla="*/ 4926 h 18104"/>
                <a:gd name="connsiteX1" fmla="*/ 12349 w 21873"/>
                <a:gd name="connsiteY1" fmla="*/ 0 h 18104"/>
                <a:gd name="connsiteX2" fmla="*/ 13534 w 21873"/>
                <a:gd name="connsiteY2" fmla="*/ 4451 h 18104"/>
                <a:gd name="connsiteX3" fmla="*/ 17759 w 21873"/>
                <a:gd name="connsiteY3" fmla="*/ 3583 h 18104"/>
                <a:gd name="connsiteX4" fmla="*/ 16081 w 21873"/>
                <a:gd name="connsiteY4" fmla="*/ 6441 h 18104"/>
                <a:gd name="connsiteX5" fmla="*/ 21873 w 21873"/>
                <a:gd name="connsiteY5" fmla="*/ 7263 h 18104"/>
                <a:gd name="connsiteX6" fmla="*/ 16986 w 21873"/>
                <a:gd name="connsiteY6" fmla="*/ 9601 h 18104"/>
                <a:gd name="connsiteX7" fmla="*/ 20513 w 21873"/>
                <a:gd name="connsiteY7" fmla="*/ 10231 h 18104"/>
                <a:gd name="connsiteX8" fmla="*/ 16216 w 21873"/>
                <a:gd name="connsiteY8" fmla="*/ 12068 h 18104"/>
                <a:gd name="connsiteX9" fmla="*/ 16438 w 21873"/>
                <a:gd name="connsiteY9" fmla="*/ 13725 h 18104"/>
                <a:gd name="connsiteX10" fmla="*/ 13399 w 21873"/>
                <a:gd name="connsiteY10" fmla="*/ 13583 h 18104"/>
                <a:gd name="connsiteX11" fmla="*/ 12316 w 21873"/>
                <a:gd name="connsiteY11" fmla="*/ 16678 h 18104"/>
                <a:gd name="connsiteX12" fmla="*/ 9911 w 21873"/>
                <a:gd name="connsiteY12" fmla="*/ 14061 h 18104"/>
                <a:gd name="connsiteX13" fmla="*/ 8174 w 21873"/>
                <a:gd name="connsiteY13" fmla="*/ 18104 h 18104"/>
                <a:gd name="connsiteX14" fmla="*/ 7094 w 21873"/>
                <a:gd name="connsiteY14" fmla="*/ 14753 h 18104"/>
                <a:gd name="connsiteX15" fmla="*/ 4141 w 21873"/>
                <a:gd name="connsiteY15" fmla="*/ 16743 h 18104"/>
                <a:gd name="connsiteX16" fmla="*/ 5046 w 21873"/>
                <a:gd name="connsiteY16" fmla="*/ 13063 h 18104"/>
                <a:gd name="connsiteX17" fmla="*/ 1532 w 21873"/>
                <a:gd name="connsiteY17" fmla="*/ 12839 h 18104"/>
                <a:gd name="connsiteX18" fmla="*/ 3101 w 21873"/>
                <a:gd name="connsiteY18" fmla="*/ 10901 h 18104"/>
                <a:gd name="connsiteX19" fmla="*/ 0 w 21873"/>
                <a:gd name="connsiteY19" fmla="*/ 9489 h 18104"/>
                <a:gd name="connsiteX20" fmla="*/ 4006 w 21873"/>
                <a:gd name="connsiteY20" fmla="*/ 6743 h 18104"/>
                <a:gd name="connsiteX21" fmla="*/ 991 w 21873"/>
                <a:gd name="connsiteY21" fmla="*/ 3606 h 18104"/>
                <a:gd name="connsiteX22" fmla="*/ 6691 w 21873"/>
                <a:gd name="connsiteY22" fmla="*/ 5446 h 18104"/>
                <a:gd name="connsiteX23" fmla="*/ 7731 w 21873"/>
                <a:gd name="connsiteY23" fmla="*/ 1421 h 18104"/>
                <a:gd name="connsiteX24" fmla="*/ 10179 w 21873"/>
                <a:gd name="connsiteY24" fmla="*/ 4926 h 1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873" h="18104">
                  <a:moveTo>
                    <a:pt x="10179" y="4926"/>
                  </a:moveTo>
                  <a:lnTo>
                    <a:pt x="12349" y="0"/>
                  </a:lnTo>
                  <a:cubicBezTo>
                    <a:pt x="12227" y="1775"/>
                    <a:pt x="13656" y="2676"/>
                    <a:pt x="13534" y="4451"/>
                  </a:cubicBezTo>
                  <a:lnTo>
                    <a:pt x="17759" y="3583"/>
                  </a:lnTo>
                  <a:lnTo>
                    <a:pt x="16081" y="6441"/>
                  </a:lnTo>
                  <a:lnTo>
                    <a:pt x="21873" y="7263"/>
                  </a:lnTo>
                  <a:lnTo>
                    <a:pt x="16986" y="9601"/>
                  </a:lnTo>
                  <a:lnTo>
                    <a:pt x="20513" y="10231"/>
                  </a:lnTo>
                  <a:lnTo>
                    <a:pt x="16216" y="12068"/>
                  </a:lnTo>
                  <a:lnTo>
                    <a:pt x="16438" y="13725"/>
                  </a:lnTo>
                  <a:lnTo>
                    <a:pt x="13399" y="13583"/>
                  </a:lnTo>
                  <a:lnTo>
                    <a:pt x="12316" y="16678"/>
                  </a:lnTo>
                  <a:lnTo>
                    <a:pt x="9911" y="14061"/>
                  </a:lnTo>
                  <a:lnTo>
                    <a:pt x="8174" y="18104"/>
                  </a:lnTo>
                  <a:cubicBezTo>
                    <a:pt x="7917" y="16113"/>
                    <a:pt x="7351" y="16744"/>
                    <a:pt x="7094" y="14753"/>
                  </a:cubicBezTo>
                  <a:lnTo>
                    <a:pt x="4141" y="16743"/>
                  </a:lnTo>
                  <a:lnTo>
                    <a:pt x="5046" y="13063"/>
                  </a:lnTo>
                  <a:lnTo>
                    <a:pt x="1532" y="12839"/>
                  </a:lnTo>
                  <a:lnTo>
                    <a:pt x="3101" y="10901"/>
                  </a:lnTo>
                  <a:lnTo>
                    <a:pt x="0" y="9489"/>
                  </a:lnTo>
                  <a:lnTo>
                    <a:pt x="4006" y="6743"/>
                  </a:lnTo>
                  <a:lnTo>
                    <a:pt x="991" y="3606"/>
                  </a:lnTo>
                  <a:lnTo>
                    <a:pt x="6691" y="5446"/>
                  </a:lnTo>
                  <a:lnTo>
                    <a:pt x="7731" y="1421"/>
                  </a:lnTo>
                  <a:lnTo>
                    <a:pt x="10179" y="49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21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5ECBC0-9F68-457F-81B1-01C5A65728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9429" y="1272064"/>
            <a:ext cx="4237087" cy="53283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CCFAE9-47A9-4D8D-BE0D-917ACA286A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" y="5107680"/>
            <a:ext cx="1783273" cy="11643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8B92C7-A5AE-42C0-922A-357C409774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33" y="5107681"/>
            <a:ext cx="1783273" cy="1164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0CCF99-420F-4401-B4FA-4DB83E285E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836" y="-188661"/>
            <a:ext cx="10801964" cy="1485056"/>
          </a:xfrm>
          <a:prstGeom prst="rect">
            <a:avLst/>
          </a:prstGeom>
        </p:spPr>
      </p:pic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232745-1951-4AC5-A63F-8BD4AF9C40B2}"/>
              </a:ext>
            </a:extLst>
          </p:cNvPr>
          <p:cNvSpPr/>
          <p:nvPr/>
        </p:nvSpPr>
        <p:spPr>
          <a:xfrm>
            <a:off x="3905384" y="5370055"/>
            <a:ext cx="4240556" cy="116432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6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28EC3B1-A3DC-45E0-8C8E-7058119157BF}"/>
              </a:ext>
            </a:extLst>
          </p:cNvPr>
          <p:cNvSpPr/>
          <p:nvPr/>
        </p:nvSpPr>
        <p:spPr>
          <a:xfrm>
            <a:off x="4945464" y="3027596"/>
            <a:ext cx="124226" cy="100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white 2 skull Picture 5">
            <a:extLst>
              <a:ext uri="{FF2B5EF4-FFF2-40B4-BE49-F238E27FC236}">
                <a16:creationId xmlns:a16="http://schemas.microsoft.com/office/drawing/2014/main" id="{0FCDD259-4326-49D2-BE01-CEF75AA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grpSp>
        <p:nvGrpSpPr>
          <p:cNvPr id="37" name="red body Group 36">
            <a:extLst>
              <a:ext uri="{FF2B5EF4-FFF2-40B4-BE49-F238E27FC236}">
                <a16:creationId xmlns:a16="http://schemas.microsoft.com/office/drawing/2014/main" id="{9C47CF74-3194-47A2-866A-75D1C2EB4A29}"/>
              </a:ext>
            </a:extLst>
          </p:cNvPr>
          <p:cNvGrpSpPr/>
          <p:nvPr/>
        </p:nvGrpSpPr>
        <p:grpSpPr>
          <a:xfrm>
            <a:off x="1457829" y="1133360"/>
            <a:ext cx="3231160" cy="5724640"/>
            <a:chOff x="1776254" y="872181"/>
            <a:chExt cx="3231160" cy="5724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45D1A-3224-41A3-AF30-65B5460C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254" y="872181"/>
              <a:ext cx="3231160" cy="5724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92D6AB-BB6D-4103-89C0-04C8298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713" y="2253006"/>
              <a:ext cx="946736" cy="1364629"/>
            </a:xfrm>
            <a:prstGeom prst="rect">
              <a:avLst/>
            </a:prstGeom>
          </p:spPr>
        </p:pic>
      </p:grpSp>
      <p:pic>
        <p:nvPicPr>
          <p:cNvPr id="30" name="green splat Picture 29">
            <a:extLst>
              <a:ext uri="{FF2B5EF4-FFF2-40B4-BE49-F238E27FC236}">
                <a16:creationId xmlns:a16="http://schemas.microsoft.com/office/drawing/2014/main" id="{6401B645-6D29-4413-A8B9-7DCF8548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7452">
            <a:off x="8098285" y="2820406"/>
            <a:ext cx="710884" cy="742911"/>
          </a:xfrm>
          <a:prstGeom prst="rect">
            <a:avLst/>
          </a:prstGeom>
        </p:spPr>
      </p:pic>
      <p:pic>
        <p:nvPicPr>
          <p:cNvPr id="33" name="blue splat Picture 32">
            <a:extLst>
              <a:ext uri="{FF2B5EF4-FFF2-40B4-BE49-F238E27FC236}">
                <a16:creationId xmlns:a16="http://schemas.microsoft.com/office/drawing/2014/main" id="{3615385C-38CA-4C80-9770-41052CBA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25733" y="2938164"/>
            <a:ext cx="717332" cy="543575"/>
          </a:xfrm>
          <a:prstGeom prst="rect">
            <a:avLst/>
          </a:prstGeom>
        </p:spPr>
      </p:pic>
      <p:pic>
        <p:nvPicPr>
          <p:cNvPr id="14" name="Lefty body Picture 13">
            <a:extLst>
              <a:ext uri="{FF2B5EF4-FFF2-40B4-BE49-F238E27FC236}">
                <a16:creationId xmlns:a16="http://schemas.microsoft.com/office/drawing/2014/main" id="{31863527-98DD-422E-9333-1672D8C96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999" y="1021643"/>
            <a:ext cx="3253172" cy="57760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red scull Picture 37">
            <a:extLst>
              <a:ext uri="{FF2B5EF4-FFF2-40B4-BE49-F238E27FC236}">
                <a16:creationId xmlns:a16="http://schemas.microsoft.com/office/drawing/2014/main" id="{A9C5F6B9-56CB-4A36-AF10-AA8CDB94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85" name="yellow skull Picture 84">
            <a:extLst>
              <a:ext uri="{FF2B5EF4-FFF2-40B4-BE49-F238E27FC236}">
                <a16:creationId xmlns:a16="http://schemas.microsoft.com/office/drawing/2014/main" id="{8C6E9F4A-F41D-45E3-A716-2F57D031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48" name="green skull Picture 5">
            <a:extLst>
              <a:ext uri="{FF2B5EF4-FFF2-40B4-BE49-F238E27FC236}">
                <a16:creationId xmlns:a16="http://schemas.microsoft.com/office/drawing/2014/main" id="{FCA73F58-9C10-4D66-BA8D-2501F28D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6" name="white skull Picture 5">
            <a:extLst>
              <a:ext uri="{FF2B5EF4-FFF2-40B4-BE49-F238E27FC236}">
                <a16:creationId xmlns:a16="http://schemas.microsoft.com/office/drawing/2014/main" id="{08C19AF1-8952-40B2-83E1-2847A0AF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8B21E-EA29-49B4-ACDC-96A687269A5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83" y="4314295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B1ECAB-C623-40E5-A499-963E843D56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 useBgFill="1">
        <p:nvSpPr>
          <p:cNvPr id="45" name="green paint cover Freeform: Shape 8">
            <a:extLst>
              <a:ext uri="{FF2B5EF4-FFF2-40B4-BE49-F238E27FC236}">
                <a16:creationId xmlns:a16="http://schemas.microsoft.com/office/drawing/2014/main" id="{11376FA2-158D-4C73-B958-57AEE964F372}"/>
              </a:ext>
            </a:extLst>
          </p:cNvPr>
          <p:cNvSpPr/>
          <p:nvPr/>
        </p:nvSpPr>
        <p:spPr>
          <a:xfrm>
            <a:off x="4254450" y="2795343"/>
            <a:ext cx="4536969" cy="939454"/>
          </a:xfrm>
          <a:prstGeom prst="roundRect">
            <a:avLst>
              <a:gd name="adj" fmla="val 29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52535A-B09D-469E-A4EA-A44202932A18}"/>
              </a:ext>
            </a:extLst>
          </p:cNvPr>
          <p:cNvSpPr/>
          <p:nvPr/>
        </p:nvSpPr>
        <p:spPr>
          <a:xfrm>
            <a:off x="6922671" y="3005325"/>
            <a:ext cx="124226" cy="1006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lefty gun hand Group 28">
            <a:extLst>
              <a:ext uri="{FF2B5EF4-FFF2-40B4-BE49-F238E27FC236}">
                <a16:creationId xmlns:a16="http://schemas.microsoft.com/office/drawing/2014/main" id="{4F2DDBAD-CC96-4EA5-B73D-C11BC80A1462}"/>
              </a:ext>
            </a:extLst>
          </p:cNvPr>
          <p:cNvGrpSpPr/>
          <p:nvPr/>
        </p:nvGrpSpPr>
        <p:grpSpPr>
          <a:xfrm rot="249633">
            <a:off x="7739412" y="361451"/>
            <a:ext cx="2486815" cy="4563885"/>
            <a:chOff x="8374569" y="339401"/>
            <a:chExt cx="2486815" cy="45638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96E7B4-4EEE-41E1-9242-97D61F94187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86741">
              <a:off x="8767021" y="2808923"/>
              <a:ext cx="2733496" cy="145523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338A93-69FC-45E3-98CF-8C4F0A60E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4569" y="339401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lefty holster Picture 18">
            <a:extLst>
              <a:ext uri="{FF2B5EF4-FFF2-40B4-BE49-F238E27FC236}">
                <a16:creationId xmlns:a16="http://schemas.microsoft.com/office/drawing/2014/main" id="{1044E79A-40F9-46EA-A60E-11F7F85B91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 flipH="1">
            <a:off x="8732991" y="3846481"/>
            <a:ext cx="899916" cy="1080000"/>
          </a:xfrm>
          <a:prstGeom prst="rect">
            <a:avLst/>
          </a:prstGeom>
          <a:ln>
            <a:noFill/>
          </a:ln>
        </p:spPr>
      </p:pic>
      <p:sp>
        <p:nvSpPr>
          <p:cNvPr id="56" name="lefty cover Freeform: Shape 55">
            <a:extLst>
              <a:ext uri="{FF2B5EF4-FFF2-40B4-BE49-F238E27FC236}">
                <a16:creationId xmlns:a16="http://schemas.microsoft.com/office/drawing/2014/main" id="{2F127F71-80EF-4074-AD61-90CB2D505643}"/>
              </a:ext>
            </a:extLst>
          </p:cNvPr>
          <p:cNvSpPr/>
          <p:nvPr/>
        </p:nvSpPr>
        <p:spPr>
          <a:xfrm flipH="1">
            <a:off x="8595820" y="3774200"/>
            <a:ext cx="1174257" cy="1415556"/>
          </a:xfrm>
          <a:custGeom>
            <a:avLst/>
            <a:gdLst>
              <a:gd name="connsiteX0" fmla="*/ 565609 w 1008668"/>
              <a:gd name="connsiteY0" fmla="*/ 0 h 1150071"/>
              <a:gd name="connsiteX1" fmla="*/ 0 w 1008668"/>
              <a:gd name="connsiteY1" fmla="*/ 320512 h 1150071"/>
              <a:gd name="connsiteX2" fmla="*/ 131976 w 1008668"/>
              <a:gd name="connsiteY2" fmla="*/ 678730 h 1150071"/>
              <a:gd name="connsiteX3" fmla="*/ 527901 w 1008668"/>
              <a:gd name="connsiteY3" fmla="*/ 1150071 h 1150071"/>
              <a:gd name="connsiteX4" fmla="*/ 1008668 w 1008668"/>
              <a:gd name="connsiteY4" fmla="*/ 942681 h 1150071"/>
              <a:gd name="connsiteX5" fmla="*/ 716437 w 1008668"/>
              <a:gd name="connsiteY5" fmla="*/ 28281 h 1150071"/>
              <a:gd name="connsiteX6" fmla="*/ 565609 w 1008668"/>
              <a:gd name="connsiteY6" fmla="*/ 0 h 1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68" h="1150071">
                <a:moveTo>
                  <a:pt x="565609" y="0"/>
                </a:moveTo>
                <a:lnTo>
                  <a:pt x="0" y="320512"/>
                </a:lnTo>
                <a:lnTo>
                  <a:pt x="131976" y="678730"/>
                </a:lnTo>
                <a:lnTo>
                  <a:pt x="527901" y="1150071"/>
                </a:lnTo>
                <a:lnTo>
                  <a:pt x="1008668" y="942681"/>
                </a:lnTo>
                <a:lnTo>
                  <a:pt x="716437" y="28281"/>
                </a:lnTo>
                <a:lnTo>
                  <a:pt x="565609" y="0"/>
                </a:lnTo>
                <a:close/>
              </a:path>
            </a:pathLst>
          </a:cu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6CEB2F-DB72-41B0-AA69-DD8B9E82E64E}"/>
              </a:ext>
            </a:extLst>
          </p:cNvPr>
          <p:cNvGrpSpPr/>
          <p:nvPr/>
        </p:nvGrpSpPr>
        <p:grpSpPr>
          <a:xfrm>
            <a:off x="11135722" y="5028294"/>
            <a:ext cx="607078" cy="717993"/>
            <a:chOff x="10037020" y="4745438"/>
            <a:chExt cx="607078" cy="7179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DB69C3-7033-4A1B-984E-ED672930060A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9DA28B-AF61-4135-AD1B-FCCC59D8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86CBE-78DF-46BE-8A48-1C85DD3EA2B7}"/>
              </a:ext>
            </a:extLst>
          </p:cNvPr>
          <p:cNvGrpSpPr/>
          <p:nvPr/>
        </p:nvGrpSpPr>
        <p:grpSpPr>
          <a:xfrm>
            <a:off x="745278" y="5055424"/>
            <a:ext cx="607078" cy="717993"/>
            <a:chOff x="8580538" y="4745437"/>
            <a:chExt cx="607078" cy="7179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744BA-BBD7-4644-9F77-EAA4EA49DBA8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C1BF4-2898-445C-9014-FDB7039E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EA9E474-B63A-4DE5-A24B-57153A46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red gun hand Group 4">
            <a:extLst>
              <a:ext uri="{FF2B5EF4-FFF2-40B4-BE49-F238E27FC236}">
                <a16:creationId xmlns:a16="http://schemas.microsoft.com/office/drawing/2014/main" id="{EE2EEFB2-1640-4A4C-8F11-5F1BB50D9BF8}"/>
              </a:ext>
            </a:extLst>
          </p:cNvPr>
          <p:cNvGrpSpPr/>
          <p:nvPr/>
        </p:nvGrpSpPr>
        <p:grpSpPr>
          <a:xfrm>
            <a:off x="2066132" y="399724"/>
            <a:ext cx="2426910" cy="4423558"/>
            <a:chOff x="1683177" y="367645"/>
            <a:chExt cx="2426910" cy="44235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ABE13A-4232-45D9-A140-2A21804A80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282188">
              <a:off x="1138146" y="2826905"/>
              <a:ext cx="2509329" cy="14192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A63515-B692-4D56-937E-9B66C38FA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067" y="367645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red holster Picture 17">
            <a:extLst>
              <a:ext uri="{FF2B5EF4-FFF2-40B4-BE49-F238E27FC236}">
                <a16:creationId xmlns:a16="http://schemas.microsoft.com/office/drawing/2014/main" id="{6BC6AFA6-D843-4E30-AC6D-5E0FD08074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>
            <a:off x="2638008" y="3903135"/>
            <a:ext cx="900000" cy="1080000"/>
          </a:xfrm>
          <a:prstGeom prst="rect">
            <a:avLst/>
          </a:pr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34DC7EC-E53F-4F1E-8AE5-DF3E930397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2" y="60077"/>
            <a:ext cx="1954917" cy="1276396"/>
          </a:xfrm>
          <a:prstGeom prst="rect">
            <a:avLst/>
          </a:prstGeom>
          <a:ln>
            <a:noFill/>
          </a:ln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D0223319-9284-46D9-A9BA-3D5D79BF6AB6}"/>
              </a:ext>
            </a:extLst>
          </p:cNvPr>
          <p:cNvGrpSpPr>
            <a:grpSpLocks noChangeAspect="1"/>
          </p:cNvGrpSpPr>
          <p:nvPr/>
        </p:nvGrpSpPr>
        <p:grpSpPr>
          <a:xfrm>
            <a:off x="10583978" y="465311"/>
            <a:ext cx="1367065" cy="971997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4" name="Freeform: Shape 53">
              <a:hlinkClick r:id="rId17" action="ppaction://hlinksldjump"/>
              <a:extLst>
                <a:ext uri="{FF2B5EF4-FFF2-40B4-BE49-F238E27FC236}">
                  <a16:creationId xmlns:a16="http://schemas.microsoft.com/office/drawing/2014/main" id="{AAF92E72-AF8F-4CBD-9F98-A37C49C9A82C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5DB6AD-7156-4552-A495-DB71243BECDD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B86696-E750-4601-9104-C2E20B3BC9BB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58" name="Freeform: Shape 57">
              <a:hlinkClick r:id="rId18" action="ppaction://hlinksldjump"/>
              <a:extLst>
                <a:ext uri="{FF2B5EF4-FFF2-40B4-BE49-F238E27FC236}">
                  <a16:creationId xmlns:a16="http://schemas.microsoft.com/office/drawing/2014/main" id="{E8922CC4-EFD5-4083-9E19-DC328949DDBD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A78CA5B-2BE8-4EEE-B4A5-8600EB82FA27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42BBB7F-E750-4AF1-B389-D6938F795D2B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1" name="Freeform: Shape 60">
              <a:hlinkClick r:id="rId19" action="ppaction://hlinksldjump"/>
              <a:extLst>
                <a:ext uri="{FF2B5EF4-FFF2-40B4-BE49-F238E27FC236}">
                  <a16:creationId xmlns:a16="http://schemas.microsoft.com/office/drawing/2014/main" id="{51CF591D-D61E-4B8C-A16F-6B6291E9EBEA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35613BA-8FD2-49FF-B8FB-AC1F072D1BFA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2FABBD9-472D-4E75-BAD8-1EAB8F950052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4" name="Freeform: Shape 63">
              <a:hlinkClick r:id="rId20" action="ppaction://hlinksldjump"/>
              <a:extLst>
                <a:ext uri="{FF2B5EF4-FFF2-40B4-BE49-F238E27FC236}">
                  <a16:creationId xmlns:a16="http://schemas.microsoft.com/office/drawing/2014/main" id="{1F511084-198D-4AE0-BDBB-0D80FF5A4C4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D966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E6CF144-C131-4C91-89A4-4E3C53FD2782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635C386-9D95-4DC9-BAE2-5D9B36E4865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7" name="Freeform: Shape 66">
              <a:hlinkClick r:id="rId21" action="ppaction://hlinksldjump"/>
              <a:extLst>
                <a:ext uri="{FF2B5EF4-FFF2-40B4-BE49-F238E27FC236}">
                  <a16:creationId xmlns:a16="http://schemas.microsoft.com/office/drawing/2014/main" id="{6234BD1C-CE38-4371-9D67-B2D2FDB66AF7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F9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1DC0505-6413-46B3-AD10-60136CCB5FC2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1CB37D5-82BD-4267-90BC-6762D0C6A6FF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70" name="Freeform: Shape 69">
              <a:hlinkClick r:id="rId22" action="ppaction://hlinksldjump"/>
              <a:extLst>
                <a:ext uri="{FF2B5EF4-FFF2-40B4-BE49-F238E27FC236}">
                  <a16:creationId xmlns:a16="http://schemas.microsoft.com/office/drawing/2014/main" id="{A62985AD-7721-44C3-BD21-0A21315D27A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7F6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B0B1F6E-B2DD-4AD0-BF07-5FB72CE96DF1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78289CA-739F-4E6A-812C-59C54F38B42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583142" y="461762"/>
            <a:ext cx="1368737" cy="979095"/>
            <a:chOff x="7656601" y="2600651"/>
            <a:chExt cx="2147067" cy="15358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Freeform: Shape 72">
              <a:hlinkClick r:id="rId23" action="ppaction://hlinksldjump"/>
              <a:extLst>
                <a:ext uri="{FF2B5EF4-FFF2-40B4-BE49-F238E27FC236}">
                  <a16:creationId xmlns:a16="http://schemas.microsoft.com/office/drawing/2014/main" id="{1E0ED07A-D255-420E-A5EA-8F18235F9418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hlinkClick r:id="rId19" action="ppaction://hlinksldjump"/>
              <a:extLst>
                <a:ext uri="{FF2B5EF4-FFF2-40B4-BE49-F238E27FC236}">
                  <a16:creationId xmlns:a16="http://schemas.microsoft.com/office/drawing/2014/main" id="{1F4BBB9D-12A9-4335-9D37-E194CC659828}"/>
                </a:ext>
              </a:extLst>
            </p:cNvPr>
            <p:cNvSpPr/>
            <p:nvPr/>
          </p:nvSpPr>
          <p:spPr>
            <a:xfrm rot="10800000">
              <a:off x="7656601" y="3374148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2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D83B77-5E55-45E5-91AC-7DC22BE23357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10583977" y="465311"/>
            <a:ext cx="1367066" cy="971997"/>
            <a:chOff x="7659224" y="2600651"/>
            <a:chExt cx="2144444" cy="1524724"/>
          </a:xfrm>
          <a:solidFill>
            <a:srgbClr val="000000">
              <a:alpha val="0"/>
            </a:srgbClr>
          </a:solidFill>
        </p:grpSpPr>
        <p:sp>
          <p:nvSpPr>
            <p:cNvPr id="76" name="Freeform: Shape 75">
              <a:hlinkClick r:id="rId24" action="ppaction://hlinksldjump"/>
              <a:extLst>
                <a:ext uri="{FF2B5EF4-FFF2-40B4-BE49-F238E27FC236}">
                  <a16:creationId xmlns:a16="http://schemas.microsoft.com/office/drawing/2014/main" id="{B390B19B-3B62-40A1-9413-B1DEA34B7B62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0A5FD2-C2DD-447E-A001-D1E435AEFF61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3181596C-D6EA-4237-86CB-54DF6566A87A}"/>
              </a:ext>
            </a:extLst>
          </p:cNvPr>
          <p:cNvSpPr/>
          <p:nvPr/>
        </p:nvSpPr>
        <p:spPr>
          <a:xfrm rot="1370155">
            <a:off x="10545824" y="223978"/>
            <a:ext cx="1450471" cy="1466768"/>
          </a:xfrm>
          <a:prstGeom prst="pie">
            <a:avLst>
              <a:gd name="adj1" fmla="val 16122902"/>
              <a:gd name="adj2" fmla="val 1374986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-4500000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-0.00139 L 0.29922 0.00764 " pathEditMode="relative" rAng="0" ptsTypes="AA">
                                      <p:cBhvr>
                                        <p:cTn id="4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remove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5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8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-0.30183 -0.00139 " pathEditMode="relative" rAng="0" ptsTypes="AA">
                                      <p:cBhvr>
                                        <p:cTn id="8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45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5" grpId="0" animBg="1"/>
      <p:bldP spid="45" grpId="1" animBg="1"/>
      <p:bldP spid="2" grpId="0" animBg="1"/>
      <p:bldP spid="2" grpId="1" animBg="1"/>
      <p:bldP spid="2" grpId="2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3B52A6-E641-43B6-98BC-0158A006C1F0}"/>
              </a:ext>
            </a:extLst>
          </p:cNvPr>
          <p:cNvGrpSpPr/>
          <p:nvPr/>
        </p:nvGrpSpPr>
        <p:grpSpPr>
          <a:xfrm>
            <a:off x="7480999" y="403403"/>
            <a:ext cx="3253172" cy="6394274"/>
            <a:chOff x="7480999" y="403403"/>
            <a:chExt cx="3253172" cy="63942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863527-98DD-422E-9333-1672D8C96DE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0999" y="1021643"/>
              <a:ext cx="3253172" cy="5776034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F2DDBAD-CC96-4EA5-B73D-C11BC80A1462}"/>
                </a:ext>
              </a:extLst>
            </p:cNvPr>
            <p:cNvGrpSpPr/>
            <p:nvPr/>
          </p:nvGrpSpPr>
          <p:grpSpPr>
            <a:xfrm>
              <a:off x="7629134" y="403403"/>
              <a:ext cx="2486815" cy="4563885"/>
              <a:chOff x="8374569" y="339401"/>
              <a:chExt cx="2486815" cy="456388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596E7B4-4EEE-41E1-9242-97D61F94187A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7086741">
                <a:off x="8767021" y="2808923"/>
                <a:ext cx="2733496" cy="1455230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C338A93-69FC-45E3-98CF-8C4F0A60E9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74569" y="339401"/>
                <a:ext cx="1414020" cy="2271867"/>
              </a:xfrm>
              <a:prstGeom prst="line">
                <a:avLst/>
              </a:prstGeom>
              <a:ln>
                <a:solidFill>
                  <a:srgbClr val="4472C4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44E79A-40F9-46EA-A60E-11F7F85B910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1290" y1="27642" x2="59677" y2="62602"/>
                          <a14:foregroundMark x1="35484" y1="32520" x2="16129" y2="38211"/>
                          <a14:foregroundMark x1="69355" y1="25203" x2="62903" y2="26016"/>
                          <a14:foregroundMark x1="12903" y1="40650" x2="24194" y2="48780"/>
                          <a14:backgroundMark x1="14516" y1="93496" x2="14516" y2="95935"/>
                          <a14:backgroundMark x1="25806" y1="0" x2="17742" y2="21138"/>
                          <a14:backgroundMark x1="8065" y1="0" x2="16129" y2="9756"/>
                          <a14:backgroundMark x1="4839" y1="26016" x2="1613" y2="20325"/>
                          <a14:backgroundMark x1="40323" y1="21951" x2="41935" y2="21951"/>
                          <a14:backgroundMark x1="64516" y1="21951" x2="80645" y2="17886"/>
                          <a14:backgroundMark x1="1613" y1="39024" x2="12903" y2="36585"/>
                          <a14:backgroundMark x1="16129" y1="22764" x2="17742" y2="16260"/>
                          <a14:backgroundMark x1="32258" y1="62602" x2="59677" y2="98374"/>
                          <a14:backgroundMark x1="30645" y1="59350" x2="32258" y2="61789"/>
                          <a14:backgroundMark x1="59677" y1="98374" x2="59677" y2="98374"/>
                          <a14:backgroundMark x1="82258" y1="62602" x2="87097" y2="87805"/>
                          <a14:backgroundMark x1="87097" y1="87805" x2="87097" y2="87805"/>
                          <a14:backgroundMark x1="37097" y1="62602" x2="41935" y2="69919"/>
                          <a14:backgroundMark x1="35484" y1="62602" x2="41935" y2="70732"/>
                          <a14:backgroundMark x1="27419" y1="53659" x2="32258" y2="59350"/>
                          <a14:backgroundMark x1="9677" y1="52846" x2="19355" y2="99187"/>
                          <a14:backgroundMark x1="6452" y1="39024" x2="6452" y2="42276"/>
                          <a14:backgroundMark x1="3226" y1="67480" x2="0" y2="70732"/>
                          <a14:backgroundMark x1="41935" y1="87805" x2="37097" y2="99187"/>
                          <a14:backgroundMark x1="46774" y1="22764" x2="67742" y2="2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27" b="25254"/>
            <a:stretch/>
          </p:blipFill>
          <p:spPr>
            <a:xfrm flipH="1">
              <a:off x="8735575" y="3900769"/>
              <a:ext cx="899916" cy="1080000"/>
            </a:xfrm>
            <a:prstGeom prst="rect">
              <a:avLst/>
            </a:prstGeom>
          </p:spPr>
        </p:pic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127F71-80EF-4074-AD61-90CB2D505643}"/>
                </a:ext>
              </a:extLst>
            </p:cNvPr>
            <p:cNvSpPr/>
            <p:nvPr/>
          </p:nvSpPr>
          <p:spPr>
            <a:xfrm>
              <a:off x="8675512" y="3842000"/>
              <a:ext cx="1008668" cy="1150071"/>
            </a:xfrm>
            <a:custGeom>
              <a:avLst/>
              <a:gdLst>
                <a:gd name="connsiteX0" fmla="*/ 565609 w 1008668"/>
                <a:gd name="connsiteY0" fmla="*/ 0 h 1150071"/>
                <a:gd name="connsiteX1" fmla="*/ 0 w 1008668"/>
                <a:gd name="connsiteY1" fmla="*/ 320512 h 1150071"/>
                <a:gd name="connsiteX2" fmla="*/ 131976 w 1008668"/>
                <a:gd name="connsiteY2" fmla="*/ 678730 h 1150071"/>
                <a:gd name="connsiteX3" fmla="*/ 527901 w 1008668"/>
                <a:gd name="connsiteY3" fmla="*/ 1150071 h 1150071"/>
                <a:gd name="connsiteX4" fmla="*/ 1008668 w 1008668"/>
                <a:gd name="connsiteY4" fmla="*/ 942681 h 1150071"/>
                <a:gd name="connsiteX5" fmla="*/ 716437 w 1008668"/>
                <a:gd name="connsiteY5" fmla="*/ 28281 h 1150071"/>
                <a:gd name="connsiteX6" fmla="*/ 565609 w 1008668"/>
                <a:gd name="connsiteY6" fmla="*/ 0 h 1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68" h="1150071">
                  <a:moveTo>
                    <a:pt x="565609" y="0"/>
                  </a:moveTo>
                  <a:lnTo>
                    <a:pt x="0" y="320512"/>
                  </a:lnTo>
                  <a:lnTo>
                    <a:pt x="131976" y="678730"/>
                  </a:lnTo>
                  <a:lnTo>
                    <a:pt x="527901" y="1150071"/>
                  </a:lnTo>
                  <a:lnTo>
                    <a:pt x="1008668" y="942681"/>
                  </a:lnTo>
                  <a:lnTo>
                    <a:pt x="716437" y="28281"/>
                  </a:lnTo>
                  <a:lnTo>
                    <a:pt x="565609" y="0"/>
                  </a:lnTo>
                  <a:close/>
                </a:path>
              </a:pathLst>
            </a:custGeom>
            <a:solidFill>
              <a:srgbClr val="D9D9D9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6E4BF2-819D-4184-B7E1-7AE23901AB08}"/>
              </a:ext>
            </a:extLst>
          </p:cNvPr>
          <p:cNvGrpSpPr/>
          <p:nvPr/>
        </p:nvGrpSpPr>
        <p:grpSpPr>
          <a:xfrm>
            <a:off x="1457829" y="399724"/>
            <a:ext cx="3231160" cy="6458276"/>
            <a:chOff x="1457829" y="399724"/>
            <a:chExt cx="3231160" cy="645827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47CF74-3194-47A2-866A-75D1C2EB4A29}"/>
                </a:ext>
              </a:extLst>
            </p:cNvPr>
            <p:cNvGrpSpPr/>
            <p:nvPr/>
          </p:nvGrpSpPr>
          <p:grpSpPr>
            <a:xfrm>
              <a:off x="1457829" y="1133360"/>
              <a:ext cx="3231160" cy="5724640"/>
              <a:chOff x="1776254" y="872181"/>
              <a:chExt cx="3231160" cy="572464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2C45D1A-3224-41A3-AF30-65B5460C8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6254" y="872181"/>
                <a:ext cx="3231160" cy="572464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792D6AB-BB6D-4103-89C0-04C8298A0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1713" y="2253006"/>
                <a:ext cx="946736" cy="1364629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2EEFB2-1640-4A4C-8F11-5F1BB50D9BF8}"/>
                </a:ext>
              </a:extLst>
            </p:cNvPr>
            <p:cNvGrpSpPr/>
            <p:nvPr/>
          </p:nvGrpSpPr>
          <p:grpSpPr>
            <a:xfrm>
              <a:off x="2066132" y="399724"/>
              <a:ext cx="2426910" cy="4423558"/>
              <a:chOff x="1683177" y="367645"/>
              <a:chExt cx="2426910" cy="442355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5ABE13A-4232-45D9-A140-2A21804A8082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4282188">
                <a:off x="1138146" y="2826905"/>
                <a:ext cx="2509329" cy="1419267"/>
              </a:xfrm>
              <a:prstGeom prst="rect">
                <a:avLst/>
              </a:prstGeom>
            </p:spPr>
          </p:pic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92A63515-B692-4D56-937E-9B66C38FA0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96067" y="367645"/>
                <a:ext cx="1414020" cy="2271867"/>
              </a:xfrm>
              <a:prstGeom prst="line">
                <a:avLst/>
              </a:prstGeom>
              <a:ln>
                <a:solidFill>
                  <a:srgbClr val="4472C4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C6AFA6-D843-4E30-AC6D-5E0FD080741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1290" y1="27642" x2="59677" y2="62602"/>
                          <a14:foregroundMark x1="35484" y1="32520" x2="16129" y2="38211"/>
                          <a14:foregroundMark x1="69355" y1="25203" x2="62903" y2="26016"/>
                          <a14:foregroundMark x1="12903" y1="40650" x2="24194" y2="48780"/>
                          <a14:backgroundMark x1="14516" y1="93496" x2="14516" y2="95935"/>
                          <a14:backgroundMark x1="25806" y1="0" x2="17742" y2="21138"/>
                          <a14:backgroundMark x1="8065" y1="0" x2="16129" y2="9756"/>
                          <a14:backgroundMark x1="4839" y1="26016" x2="1613" y2="20325"/>
                          <a14:backgroundMark x1="40323" y1="21951" x2="41935" y2="21951"/>
                          <a14:backgroundMark x1="64516" y1="21951" x2="80645" y2="17886"/>
                          <a14:backgroundMark x1="1613" y1="39024" x2="12903" y2="36585"/>
                          <a14:backgroundMark x1="16129" y1="22764" x2="17742" y2="16260"/>
                          <a14:backgroundMark x1="32258" y1="62602" x2="59677" y2="98374"/>
                          <a14:backgroundMark x1="30645" y1="59350" x2="32258" y2="61789"/>
                          <a14:backgroundMark x1="59677" y1="98374" x2="59677" y2="98374"/>
                          <a14:backgroundMark x1="82258" y1="62602" x2="87097" y2="87805"/>
                          <a14:backgroundMark x1="87097" y1="87805" x2="87097" y2="87805"/>
                          <a14:backgroundMark x1="37097" y1="62602" x2="41935" y2="69919"/>
                          <a14:backgroundMark x1="35484" y1="62602" x2="41935" y2="70732"/>
                          <a14:backgroundMark x1="27419" y1="53659" x2="32258" y2="59350"/>
                          <a14:backgroundMark x1="9677" y1="52846" x2="19355" y2="99187"/>
                          <a14:backgroundMark x1="6452" y1="39024" x2="6452" y2="42276"/>
                          <a14:backgroundMark x1="3226" y1="67480" x2="0" y2="70732"/>
                          <a14:backgroundMark x1="41935" y1="87805" x2="37097" y2="99187"/>
                          <a14:backgroundMark x1="46774" y1="22764" x2="67742" y2="2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27" b="25254"/>
            <a:stretch/>
          </p:blipFill>
          <p:spPr>
            <a:xfrm>
              <a:off x="2604555" y="3858531"/>
              <a:ext cx="900000" cy="1080000"/>
            </a:xfrm>
            <a:prstGeom prst="rect">
              <a:avLst/>
            </a:prstGeom>
          </p:spPr>
        </p:pic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2989535-25E6-42E7-A0C6-EF54A257341C}"/>
                </a:ext>
              </a:extLst>
            </p:cNvPr>
            <p:cNvSpPr/>
            <p:nvPr/>
          </p:nvSpPr>
          <p:spPr>
            <a:xfrm>
              <a:off x="2582944" y="3874416"/>
              <a:ext cx="1008668" cy="1150071"/>
            </a:xfrm>
            <a:custGeom>
              <a:avLst/>
              <a:gdLst>
                <a:gd name="connsiteX0" fmla="*/ 565609 w 1008668"/>
                <a:gd name="connsiteY0" fmla="*/ 0 h 1150071"/>
                <a:gd name="connsiteX1" fmla="*/ 0 w 1008668"/>
                <a:gd name="connsiteY1" fmla="*/ 320512 h 1150071"/>
                <a:gd name="connsiteX2" fmla="*/ 131976 w 1008668"/>
                <a:gd name="connsiteY2" fmla="*/ 678730 h 1150071"/>
                <a:gd name="connsiteX3" fmla="*/ 527901 w 1008668"/>
                <a:gd name="connsiteY3" fmla="*/ 1150071 h 1150071"/>
                <a:gd name="connsiteX4" fmla="*/ 1008668 w 1008668"/>
                <a:gd name="connsiteY4" fmla="*/ 942681 h 1150071"/>
                <a:gd name="connsiteX5" fmla="*/ 716437 w 1008668"/>
                <a:gd name="connsiteY5" fmla="*/ 28281 h 1150071"/>
                <a:gd name="connsiteX6" fmla="*/ 565609 w 1008668"/>
                <a:gd name="connsiteY6" fmla="*/ 0 h 1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668" h="1150071">
                  <a:moveTo>
                    <a:pt x="565609" y="0"/>
                  </a:moveTo>
                  <a:lnTo>
                    <a:pt x="0" y="320512"/>
                  </a:lnTo>
                  <a:lnTo>
                    <a:pt x="131976" y="678730"/>
                  </a:lnTo>
                  <a:lnTo>
                    <a:pt x="527901" y="1150071"/>
                  </a:lnTo>
                  <a:lnTo>
                    <a:pt x="1008668" y="942681"/>
                  </a:lnTo>
                  <a:lnTo>
                    <a:pt x="716437" y="28281"/>
                  </a:lnTo>
                  <a:lnTo>
                    <a:pt x="565609" y="0"/>
                  </a:lnTo>
                  <a:close/>
                </a:path>
              </a:pathLst>
            </a:custGeom>
            <a:solidFill>
              <a:srgbClr val="D9D9D9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Explosion 1 19">
              <a:extLst>
                <a:ext uri="{FF2B5EF4-FFF2-40B4-BE49-F238E27FC236}">
                  <a16:creationId xmlns:a16="http://schemas.microsoft.com/office/drawing/2014/main" id="{8835A8FD-9661-4684-A69E-F0C84FF8EFD4}"/>
                </a:ext>
              </a:extLst>
            </p:cNvPr>
            <p:cNvSpPr/>
            <p:nvPr/>
          </p:nvSpPr>
          <p:spPr>
            <a:xfrm rot="16600379">
              <a:off x="2914490" y="3010895"/>
              <a:ext cx="711783" cy="209253"/>
            </a:xfrm>
            <a:custGeom>
              <a:avLst/>
              <a:gdLst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1612 w 21600"/>
                <a:gd name="connsiteY21" fmla="*/ 4480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2153 w 21600"/>
                <a:gd name="connsiteY17" fmla="*/ 13713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1612 w 21600"/>
                <a:gd name="connsiteY21" fmla="*/ 4480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179 w 20979"/>
                <a:gd name="connsiteY0" fmla="*/ 5800 h 21600"/>
                <a:gd name="connsiteX1" fmla="*/ 13901 w 20979"/>
                <a:gd name="connsiteY1" fmla="*/ 0 h 21600"/>
                <a:gd name="connsiteX2" fmla="*/ 13534 w 20979"/>
                <a:gd name="connsiteY2" fmla="*/ 5325 h 21600"/>
                <a:gd name="connsiteX3" fmla="*/ 17759 w 20979"/>
                <a:gd name="connsiteY3" fmla="*/ 4457 h 21600"/>
                <a:gd name="connsiteX4" fmla="*/ 16081 w 20979"/>
                <a:gd name="connsiteY4" fmla="*/ 7315 h 21600"/>
                <a:gd name="connsiteX5" fmla="*/ 20476 w 20979"/>
                <a:gd name="connsiteY5" fmla="*/ 8137 h 21600"/>
                <a:gd name="connsiteX6" fmla="*/ 16986 w 20979"/>
                <a:gd name="connsiteY6" fmla="*/ 10475 h 21600"/>
                <a:gd name="connsiteX7" fmla="*/ 20979 w 20979"/>
                <a:gd name="connsiteY7" fmla="*/ 13290 h 21600"/>
                <a:gd name="connsiteX8" fmla="*/ 16216 w 20979"/>
                <a:gd name="connsiteY8" fmla="*/ 12942 h 21600"/>
                <a:gd name="connsiteX9" fmla="*/ 17524 w 20979"/>
                <a:gd name="connsiteY9" fmla="*/ 18095 h 21600"/>
                <a:gd name="connsiteX10" fmla="*/ 13399 w 20979"/>
                <a:gd name="connsiteY10" fmla="*/ 14457 h 21600"/>
                <a:gd name="connsiteX11" fmla="*/ 12626 w 20979"/>
                <a:gd name="connsiteY11" fmla="*/ 19737 h 21600"/>
                <a:gd name="connsiteX12" fmla="*/ 9911 w 20979"/>
                <a:gd name="connsiteY12" fmla="*/ 14935 h 21600"/>
                <a:gd name="connsiteX13" fmla="*/ 7864 w 20979"/>
                <a:gd name="connsiteY13" fmla="*/ 21600 h 21600"/>
                <a:gd name="connsiteX14" fmla="*/ 7094 w 20979"/>
                <a:gd name="connsiteY14" fmla="*/ 15627 h 21600"/>
                <a:gd name="connsiteX15" fmla="*/ 4141 w 20979"/>
                <a:gd name="connsiteY15" fmla="*/ 17617 h 21600"/>
                <a:gd name="connsiteX16" fmla="*/ 5046 w 20979"/>
                <a:gd name="connsiteY16" fmla="*/ 13937 h 21600"/>
                <a:gd name="connsiteX17" fmla="*/ 1532 w 20979"/>
                <a:gd name="connsiteY17" fmla="*/ 13713 h 21600"/>
                <a:gd name="connsiteX18" fmla="*/ 3101 w 20979"/>
                <a:gd name="connsiteY18" fmla="*/ 11775 h 21600"/>
                <a:gd name="connsiteX19" fmla="*/ 0 w 20979"/>
                <a:gd name="connsiteY19" fmla="*/ 10363 h 21600"/>
                <a:gd name="connsiteX20" fmla="*/ 4006 w 20979"/>
                <a:gd name="connsiteY20" fmla="*/ 7617 h 21600"/>
                <a:gd name="connsiteX21" fmla="*/ 991 w 20979"/>
                <a:gd name="connsiteY21" fmla="*/ 4480 h 21600"/>
                <a:gd name="connsiteX22" fmla="*/ 6691 w 20979"/>
                <a:gd name="connsiteY22" fmla="*/ 6320 h 21600"/>
                <a:gd name="connsiteX23" fmla="*/ 7731 w 20979"/>
                <a:gd name="connsiteY23" fmla="*/ 2295 h 21600"/>
                <a:gd name="connsiteX24" fmla="*/ 10179 w 20979"/>
                <a:gd name="connsiteY24" fmla="*/ 5800 h 21600"/>
                <a:gd name="connsiteX0" fmla="*/ 10179 w 20979"/>
                <a:gd name="connsiteY0" fmla="*/ 5800 h 19737"/>
                <a:gd name="connsiteX1" fmla="*/ 13901 w 20979"/>
                <a:gd name="connsiteY1" fmla="*/ 0 h 19737"/>
                <a:gd name="connsiteX2" fmla="*/ 13534 w 20979"/>
                <a:gd name="connsiteY2" fmla="*/ 5325 h 19737"/>
                <a:gd name="connsiteX3" fmla="*/ 17759 w 20979"/>
                <a:gd name="connsiteY3" fmla="*/ 4457 h 19737"/>
                <a:gd name="connsiteX4" fmla="*/ 16081 w 20979"/>
                <a:gd name="connsiteY4" fmla="*/ 7315 h 19737"/>
                <a:gd name="connsiteX5" fmla="*/ 20476 w 20979"/>
                <a:gd name="connsiteY5" fmla="*/ 8137 h 19737"/>
                <a:gd name="connsiteX6" fmla="*/ 16986 w 20979"/>
                <a:gd name="connsiteY6" fmla="*/ 10475 h 19737"/>
                <a:gd name="connsiteX7" fmla="*/ 20979 w 20979"/>
                <a:gd name="connsiteY7" fmla="*/ 13290 h 19737"/>
                <a:gd name="connsiteX8" fmla="*/ 16216 w 20979"/>
                <a:gd name="connsiteY8" fmla="*/ 12942 h 19737"/>
                <a:gd name="connsiteX9" fmla="*/ 17524 w 20979"/>
                <a:gd name="connsiteY9" fmla="*/ 18095 h 19737"/>
                <a:gd name="connsiteX10" fmla="*/ 13399 w 20979"/>
                <a:gd name="connsiteY10" fmla="*/ 14457 h 19737"/>
                <a:gd name="connsiteX11" fmla="*/ 12626 w 20979"/>
                <a:gd name="connsiteY11" fmla="*/ 19737 h 19737"/>
                <a:gd name="connsiteX12" fmla="*/ 9911 w 20979"/>
                <a:gd name="connsiteY12" fmla="*/ 14935 h 19737"/>
                <a:gd name="connsiteX13" fmla="*/ 8174 w 20979"/>
                <a:gd name="connsiteY13" fmla="*/ 18978 h 19737"/>
                <a:gd name="connsiteX14" fmla="*/ 7094 w 20979"/>
                <a:gd name="connsiteY14" fmla="*/ 15627 h 19737"/>
                <a:gd name="connsiteX15" fmla="*/ 4141 w 20979"/>
                <a:gd name="connsiteY15" fmla="*/ 17617 h 19737"/>
                <a:gd name="connsiteX16" fmla="*/ 5046 w 20979"/>
                <a:gd name="connsiteY16" fmla="*/ 13937 h 19737"/>
                <a:gd name="connsiteX17" fmla="*/ 1532 w 20979"/>
                <a:gd name="connsiteY17" fmla="*/ 13713 h 19737"/>
                <a:gd name="connsiteX18" fmla="*/ 3101 w 20979"/>
                <a:gd name="connsiteY18" fmla="*/ 11775 h 19737"/>
                <a:gd name="connsiteX19" fmla="*/ 0 w 20979"/>
                <a:gd name="connsiteY19" fmla="*/ 10363 h 19737"/>
                <a:gd name="connsiteX20" fmla="*/ 4006 w 20979"/>
                <a:gd name="connsiteY20" fmla="*/ 7617 h 19737"/>
                <a:gd name="connsiteX21" fmla="*/ 991 w 20979"/>
                <a:gd name="connsiteY21" fmla="*/ 4480 h 19737"/>
                <a:gd name="connsiteX22" fmla="*/ 6691 w 20979"/>
                <a:gd name="connsiteY22" fmla="*/ 6320 h 19737"/>
                <a:gd name="connsiteX23" fmla="*/ 7731 w 20979"/>
                <a:gd name="connsiteY23" fmla="*/ 2295 h 19737"/>
                <a:gd name="connsiteX24" fmla="*/ 10179 w 20979"/>
                <a:gd name="connsiteY24" fmla="*/ 5800 h 19737"/>
                <a:gd name="connsiteX0" fmla="*/ 10179 w 20979"/>
                <a:gd name="connsiteY0" fmla="*/ 5800 h 18978"/>
                <a:gd name="connsiteX1" fmla="*/ 13901 w 20979"/>
                <a:gd name="connsiteY1" fmla="*/ 0 h 18978"/>
                <a:gd name="connsiteX2" fmla="*/ 13534 w 20979"/>
                <a:gd name="connsiteY2" fmla="*/ 5325 h 18978"/>
                <a:gd name="connsiteX3" fmla="*/ 17759 w 20979"/>
                <a:gd name="connsiteY3" fmla="*/ 4457 h 18978"/>
                <a:gd name="connsiteX4" fmla="*/ 16081 w 20979"/>
                <a:gd name="connsiteY4" fmla="*/ 7315 h 18978"/>
                <a:gd name="connsiteX5" fmla="*/ 20476 w 20979"/>
                <a:gd name="connsiteY5" fmla="*/ 8137 h 18978"/>
                <a:gd name="connsiteX6" fmla="*/ 16986 w 20979"/>
                <a:gd name="connsiteY6" fmla="*/ 10475 h 18978"/>
                <a:gd name="connsiteX7" fmla="*/ 20979 w 20979"/>
                <a:gd name="connsiteY7" fmla="*/ 13290 h 18978"/>
                <a:gd name="connsiteX8" fmla="*/ 16216 w 20979"/>
                <a:gd name="connsiteY8" fmla="*/ 12942 h 18978"/>
                <a:gd name="connsiteX9" fmla="*/ 17524 w 20979"/>
                <a:gd name="connsiteY9" fmla="*/ 18095 h 18978"/>
                <a:gd name="connsiteX10" fmla="*/ 13399 w 20979"/>
                <a:gd name="connsiteY10" fmla="*/ 14457 h 18978"/>
                <a:gd name="connsiteX11" fmla="*/ 12316 w 20979"/>
                <a:gd name="connsiteY11" fmla="*/ 17552 h 18978"/>
                <a:gd name="connsiteX12" fmla="*/ 9911 w 20979"/>
                <a:gd name="connsiteY12" fmla="*/ 14935 h 18978"/>
                <a:gd name="connsiteX13" fmla="*/ 8174 w 20979"/>
                <a:gd name="connsiteY13" fmla="*/ 18978 h 18978"/>
                <a:gd name="connsiteX14" fmla="*/ 7094 w 20979"/>
                <a:gd name="connsiteY14" fmla="*/ 15627 h 18978"/>
                <a:gd name="connsiteX15" fmla="*/ 4141 w 20979"/>
                <a:gd name="connsiteY15" fmla="*/ 17617 h 18978"/>
                <a:gd name="connsiteX16" fmla="*/ 5046 w 20979"/>
                <a:gd name="connsiteY16" fmla="*/ 13937 h 18978"/>
                <a:gd name="connsiteX17" fmla="*/ 1532 w 20979"/>
                <a:gd name="connsiteY17" fmla="*/ 13713 h 18978"/>
                <a:gd name="connsiteX18" fmla="*/ 3101 w 20979"/>
                <a:gd name="connsiteY18" fmla="*/ 11775 h 18978"/>
                <a:gd name="connsiteX19" fmla="*/ 0 w 20979"/>
                <a:gd name="connsiteY19" fmla="*/ 10363 h 18978"/>
                <a:gd name="connsiteX20" fmla="*/ 4006 w 20979"/>
                <a:gd name="connsiteY20" fmla="*/ 7617 h 18978"/>
                <a:gd name="connsiteX21" fmla="*/ 991 w 20979"/>
                <a:gd name="connsiteY21" fmla="*/ 4480 h 18978"/>
                <a:gd name="connsiteX22" fmla="*/ 6691 w 20979"/>
                <a:gd name="connsiteY22" fmla="*/ 6320 h 18978"/>
                <a:gd name="connsiteX23" fmla="*/ 7731 w 20979"/>
                <a:gd name="connsiteY23" fmla="*/ 2295 h 18978"/>
                <a:gd name="connsiteX24" fmla="*/ 10179 w 20979"/>
                <a:gd name="connsiteY24" fmla="*/ 5800 h 18978"/>
                <a:gd name="connsiteX0" fmla="*/ 10179 w 20979"/>
                <a:gd name="connsiteY0" fmla="*/ 5800 h 18978"/>
                <a:gd name="connsiteX1" fmla="*/ 13901 w 20979"/>
                <a:gd name="connsiteY1" fmla="*/ 0 h 18978"/>
                <a:gd name="connsiteX2" fmla="*/ 13534 w 20979"/>
                <a:gd name="connsiteY2" fmla="*/ 5325 h 18978"/>
                <a:gd name="connsiteX3" fmla="*/ 17759 w 20979"/>
                <a:gd name="connsiteY3" fmla="*/ 4457 h 18978"/>
                <a:gd name="connsiteX4" fmla="*/ 16081 w 20979"/>
                <a:gd name="connsiteY4" fmla="*/ 7315 h 18978"/>
                <a:gd name="connsiteX5" fmla="*/ 20476 w 20979"/>
                <a:gd name="connsiteY5" fmla="*/ 8137 h 18978"/>
                <a:gd name="connsiteX6" fmla="*/ 16986 w 20979"/>
                <a:gd name="connsiteY6" fmla="*/ 10475 h 18978"/>
                <a:gd name="connsiteX7" fmla="*/ 20979 w 20979"/>
                <a:gd name="connsiteY7" fmla="*/ 13290 h 18978"/>
                <a:gd name="connsiteX8" fmla="*/ 16216 w 20979"/>
                <a:gd name="connsiteY8" fmla="*/ 12942 h 18978"/>
                <a:gd name="connsiteX9" fmla="*/ 16438 w 20979"/>
                <a:gd name="connsiteY9" fmla="*/ 14599 h 18978"/>
                <a:gd name="connsiteX10" fmla="*/ 13399 w 20979"/>
                <a:gd name="connsiteY10" fmla="*/ 14457 h 18978"/>
                <a:gd name="connsiteX11" fmla="*/ 12316 w 20979"/>
                <a:gd name="connsiteY11" fmla="*/ 17552 h 18978"/>
                <a:gd name="connsiteX12" fmla="*/ 9911 w 20979"/>
                <a:gd name="connsiteY12" fmla="*/ 14935 h 18978"/>
                <a:gd name="connsiteX13" fmla="*/ 8174 w 20979"/>
                <a:gd name="connsiteY13" fmla="*/ 18978 h 18978"/>
                <a:gd name="connsiteX14" fmla="*/ 7094 w 20979"/>
                <a:gd name="connsiteY14" fmla="*/ 15627 h 18978"/>
                <a:gd name="connsiteX15" fmla="*/ 4141 w 20979"/>
                <a:gd name="connsiteY15" fmla="*/ 17617 h 18978"/>
                <a:gd name="connsiteX16" fmla="*/ 5046 w 20979"/>
                <a:gd name="connsiteY16" fmla="*/ 13937 h 18978"/>
                <a:gd name="connsiteX17" fmla="*/ 1532 w 20979"/>
                <a:gd name="connsiteY17" fmla="*/ 13713 h 18978"/>
                <a:gd name="connsiteX18" fmla="*/ 3101 w 20979"/>
                <a:gd name="connsiteY18" fmla="*/ 11775 h 18978"/>
                <a:gd name="connsiteX19" fmla="*/ 0 w 20979"/>
                <a:gd name="connsiteY19" fmla="*/ 10363 h 18978"/>
                <a:gd name="connsiteX20" fmla="*/ 4006 w 20979"/>
                <a:gd name="connsiteY20" fmla="*/ 7617 h 18978"/>
                <a:gd name="connsiteX21" fmla="*/ 991 w 20979"/>
                <a:gd name="connsiteY21" fmla="*/ 4480 h 18978"/>
                <a:gd name="connsiteX22" fmla="*/ 6691 w 20979"/>
                <a:gd name="connsiteY22" fmla="*/ 6320 h 18978"/>
                <a:gd name="connsiteX23" fmla="*/ 7731 w 20979"/>
                <a:gd name="connsiteY23" fmla="*/ 2295 h 18978"/>
                <a:gd name="connsiteX24" fmla="*/ 10179 w 20979"/>
                <a:gd name="connsiteY24" fmla="*/ 5800 h 18978"/>
                <a:gd name="connsiteX0" fmla="*/ 10179 w 20513"/>
                <a:gd name="connsiteY0" fmla="*/ 5800 h 18978"/>
                <a:gd name="connsiteX1" fmla="*/ 13901 w 20513"/>
                <a:gd name="connsiteY1" fmla="*/ 0 h 18978"/>
                <a:gd name="connsiteX2" fmla="*/ 13534 w 20513"/>
                <a:gd name="connsiteY2" fmla="*/ 5325 h 18978"/>
                <a:gd name="connsiteX3" fmla="*/ 17759 w 20513"/>
                <a:gd name="connsiteY3" fmla="*/ 4457 h 18978"/>
                <a:gd name="connsiteX4" fmla="*/ 16081 w 20513"/>
                <a:gd name="connsiteY4" fmla="*/ 7315 h 18978"/>
                <a:gd name="connsiteX5" fmla="*/ 20476 w 20513"/>
                <a:gd name="connsiteY5" fmla="*/ 8137 h 18978"/>
                <a:gd name="connsiteX6" fmla="*/ 16986 w 20513"/>
                <a:gd name="connsiteY6" fmla="*/ 10475 h 18978"/>
                <a:gd name="connsiteX7" fmla="*/ 20513 w 20513"/>
                <a:gd name="connsiteY7" fmla="*/ 11105 h 18978"/>
                <a:gd name="connsiteX8" fmla="*/ 16216 w 20513"/>
                <a:gd name="connsiteY8" fmla="*/ 12942 h 18978"/>
                <a:gd name="connsiteX9" fmla="*/ 16438 w 20513"/>
                <a:gd name="connsiteY9" fmla="*/ 14599 h 18978"/>
                <a:gd name="connsiteX10" fmla="*/ 13399 w 20513"/>
                <a:gd name="connsiteY10" fmla="*/ 14457 h 18978"/>
                <a:gd name="connsiteX11" fmla="*/ 12316 w 20513"/>
                <a:gd name="connsiteY11" fmla="*/ 17552 h 18978"/>
                <a:gd name="connsiteX12" fmla="*/ 9911 w 20513"/>
                <a:gd name="connsiteY12" fmla="*/ 14935 h 18978"/>
                <a:gd name="connsiteX13" fmla="*/ 8174 w 20513"/>
                <a:gd name="connsiteY13" fmla="*/ 18978 h 18978"/>
                <a:gd name="connsiteX14" fmla="*/ 7094 w 20513"/>
                <a:gd name="connsiteY14" fmla="*/ 15627 h 18978"/>
                <a:gd name="connsiteX15" fmla="*/ 4141 w 20513"/>
                <a:gd name="connsiteY15" fmla="*/ 17617 h 18978"/>
                <a:gd name="connsiteX16" fmla="*/ 5046 w 20513"/>
                <a:gd name="connsiteY16" fmla="*/ 13937 h 18978"/>
                <a:gd name="connsiteX17" fmla="*/ 1532 w 20513"/>
                <a:gd name="connsiteY17" fmla="*/ 13713 h 18978"/>
                <a:gd name="connsiteX18" fmla="*/ 3101 w 20513"/>
                <a:gd name="connsiteY18" fmla="*/ 11775 h 18978"/>
                <a:gd name="connsiteX19" fmla="*/ 0 w 20513"/>
                <a:gd name="connsiteY19" fmla="*/ 10363 h 18978"/>
                <a:gd name="connsiteX20" fmla="*/ 4006 w 20513"/>
                <a:gd name="connsiteY20" fmla="*/ 7617 h 18978"/>
                <a:gd name="connsiteX21" fmla="*/ 991 w 20513"/>
                <a:gd name="connsiteY21" fmla="*/ 4480 h 18978"/>
                <a:gd name="connsiteX22" fmla="*/ 6691 w 20513"/>
                <a:gd name="connsiteY22" fmla="*/ 6320 h 18978"/>
                <a:gd name="connsiteX23" fmla="*/ 7731 w 20513"/>
                <a:gd name="connsiteY23" fmla="*/ 2295 h 18978"/>
                <a:gd name="connsiteX24" fmla="*/ 10179 w 20513"/>
                <a:gd name="connsiteY24" fmla="*/ 5800 h 18978"/>
                <a:gd name="connsiteX0" fmla="*/ 10179 w 21873"/>
                <a:gd name="connsiteY0" fmla="*/ 5800 h 18978"/>
                <a:gd name="connsiteX1" fmla="*/ 13901 w 21873"/>
                <a:gd name="connsiteY1" fmla="*/ 0 h 18978"/>
                <a:gd name="connsiteX2" fmla="*/ 13534 w 21873"/>
                <a:gd name="connsiteY2" fmla="*/ 5325 h 18978"/>
                <a:gd name="connsiteX3" fmla="*/ 17759 w 21873"/>
                <a:gd name="connsiteY3" fmla="*/ 4457 h 18978"/>
                <a:gd name="connsiteX4" fmla="*/ 16081 w 21873"/>
                <a:gd name="connsiteY4" fmla="*/ 7315 h 18978"/>
                <a:gd name="connsiteX5" fmla="*/ 21873 w 21873"/>
                <a:gd name="connsiteY5" fmla="*/ 8137 h 18978"/>
                <a:gd name="connsiteX6" fmla="*/ 16986 w 21873"/>
                <a:gd name="connsiteY6" fmla="*/ 10475 h 18978"/>
                <a:gd name="connsiteX7" fmla="*/ 20513 w 21873"/>
                <a:gd name="connsiteY7" fmla="*/ 11105 h 18978"/>
                <a:gd name="connsiteX8" fmla="*/ 16216 w 21873"/>
                <a:gd name="connsiteY8" fmla="*/ 12942 h 18978"/>
                <a:gd name="connsiteX9" fmla="*/ 16438 w 21873"/>
                <a:gd name="connsiteY9" fmla="*/ 14599 h 18978"/>
                <a:gd name="connsiteX10" fmla="*/ 13399 w 21873"/>
                <a:gd name="connsiteY10" fmla="*/ 14457 h 18978"/>
                <a:gd name="connsiteX11" fmla="*/ 12316 w 21873"/>
                <a:gd name="connsiteY11" fmla="*/ 17552 h 18978"/>
                <a:gd name="connsiteX12" fmla="*/ 9911 w 21873"/>
                <a:gd name="connsiteY12" fmla="*/ 14935 h 18978"/>
                <a:gd name="connsiteX13" fmla="*/ 8174 w 21873"/>
                <a:gd name="connsiteY13" fmla="*/ 18978 h 18978"/>
                <a:gd name="connsiteX14" fmla="*/ 7094 w 21873"/>
                <a:gd name="connsiteY14" fmla="*/ 15627 h 18978"/>
                <a:gd name="connsiteX15" fmla="*/ 4141 w 21873"/>
                <a:gd name="connsiteY15" fmla="*/ 17617 h 18978"/>
                <a:gd name="connsiteX16" fmla="*/ 5046 w 21873"/>
                <a:gd name="connsiteY16" fmla="*/ 13937 h 18978"/>
                <a:gd name="connsiteX17" fmla="*/ 1532 w 21873"/>
                <a:gd name="connsiteY17" fmla="*/ 13713 h 18978"/>
                <a:gd name="connsiteX18" fmla="*/ 3101 w 21873"/>
                <a:gd name="connsiteY18" fmla="*/ 11775 h 18978"/>
                <a:gd name="connsiteX19" fmla="*/ 0 w 21873"/>
                <a:gd name="connsiteY19" fmla="*/ 10363 h 18978"/>
                <a:gd name="connsiteX20" fmla="*/ 4006 w 21873"/>
                <a:gd name="connsiteY20" fmla="*/ 7617 h 18978"/>
                <a:gd name="connsiteX21" fmla="*/ 991 w 21873"/>
                <a:gd name="connsiteY21" fmla="*/ 4480 h 18978"/>
                <a:gd name="connsiteX22" fmla="*/ 6691 w 21873"/>
                <a:gd name="connsiteY22" fmla="*/ 6320 h 18978"/>
                <a:gd name="connsiteX23" fmla="*/ 7731 w 21873"/>
                <a:gd name="connsiteY23" fmla="*/ 2295 h 18978"/>
                <a:gd name="connsiteX24" fmla="*/ 10179 w 21873"/>
                <a:gd name="connsiteY24" fmla="*/ 5800 h 18978"/>
                <a:gd name="connsiteX0" fmla="*/ 10179 w 21873"/>
                <a:gd name="connsiteY0" fmla="*/ 4926 h 18104"/>
                <a:gd name="connsiteX1" fmla="*/ 12349 w 21873"/>
                <a:gd name="connsiteY1" fmla="*/ 0 h 18104"/>
                <a:gd name="connsiteX2" fmla="*/ 13534 w 21873"/>
                <a:gd name="connsiteY2" fmla="*/ 4451 h 18104"/>
                <a:gd name="connsiteX3" fmla="*/ 17759 w 21873"/>
                <a:gd name="connsiteY3" fmla="*/ 3583 h 18104"/>
                <a:gd name="connsiteX4" fmla="*/ 16081 w 21873"/>
                <a:gd name="connsiteY4" fmla="*/ 6441 h 18104"/>
                <a:gd name="connsiteX5" fmla="*/ 21873 w 21873"/>
                <a:gd name="connsiteY5" fmla="*/ 7263 h 18104"/>
                <a:gd name="connsiteX6" fmla="*/ 16986 w 21873"/>
                <a:gd name="connsiteY6" fmla="*/ 9601 h 18104"/>
                <a:gd name="connsiteX7" fmla="*/ 20513 w 21873"/>
                <a:gd name="connsiteY7" fmla="*/ 10231 h 18104"/>
                <a:gd name="connsiteX8" fmla="*/ 16216 w 21873"/>
                <a:gd name="connsiteY8" fmla="*/ 12068 h 18104"/>
                <a:gd name="connsiteX9" fmla="*/ 16438 w 21873"/>
                <a:gd name="connsiteY9" fmla="*/ 13725 h 18104"/>
                <a:gd name="connsiteX10" fmla="*/ 13399 w 21873"/>
                <a:gd name="connsiteY10" fmla="*/ 13583 h 18104"/>
                <a:gd name="connsiteX11" fmla="*/ 12316 w 21873"/>
                <a:gd name="connsiteY11" fmla="*/ 16678 h 18104"/>
                <a:gd name="connsiteX12" fmla="*/ 9911 w 21873"/>
                <a:gd name="connsiteY12" fmla="*/ 14061 h 18104"/>
                <a:gd name="connsiteX13" fmla="*/ 8174 w 21873"/>
                <a:gd name="connsiteY13" fmla="*/ 18104 h 18104"/>
                <a:gd name="connsiteX14" fmla="*/ 7094 w 21873"/>
                <a:gd name="connsiteY14" fmla="*/ 14753 h 18104"/>
                <a:gd name="connsiteX15" fmla="*/ 4141 w 21873"/>
                <a:gd name="connsiteY15" fmla="*/ 16743 h 18104"/>
                <a:gd name="connsiteX16" fmla="*/ 5046 w 21873"/>
                <a:gd name="connsiteY16" fmla="*/ 13063 h 18104"/>
                <a:gd name="connsiteX17" fmla="*/ 1532 w 21873"/>
                <a:gd name="connsiteY17" fmla="*/ 12839 h 18104"/>
                <a:gd name="connsiteX18" fmla="*/ 3101 w 21873"/>
                <a:gd name="connsiteY18" fmla="*/ 10901 h 18104"/>
                <a:gd name="connsiteX19" fmla="*/ 0 w 21873"/>
                <a:gd name="connsiteY19" fmla="*/ 9489 h 18104"/>
                <a:gd name="connsiteX20" fmla="*/ 4006 w 21873"/>
                <a:gd name="connsiteY20" fmla="*/ 6743 h 18104"/>
                <a:gd name="connsiteX21" fmla="*/ 991 w 21873"/>
                <a:gd name="connsiteY21" fmla="*/ 3606 h 18104"/>
                <a:gd name="connsiteX22" fmla="*/ 6691 w 21873"/>
                <a:gd name="connsiteY22" fmla="*/ 5446 h 18104"/>
                <a:gd name="connsiteX23" fmla="*/ 7731 w 21873"/>
                <a:gd name="connsiteY23" fmla="*/ 1421 h 18104"/>
                <a:gd name="connsiteX24" fmla="*/ 10179 w 21873"/>
                <a:gd name="connsiteY24" fmla="*/ 4926 h 1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873" h="18104">
                  <a:moveTo>
                    <a:pt x="10179" y="4926"/>
                  </a:moveTo>
                  <a:lnTo>
                    <a:pt x="12349" y="0"/>
                  </a:lnTo>
                  <a:cubicBezTo>
                    <a:pt x="12227" y="1775"/>
                    <a:pt x="13656" y="2676"/>
                    <a:pt x="13534" y="4451"/>
                  </a:cubicBezTo>
                  <a:lnTo>
                    <a:pt x="17759" y="3583"/>
                  </a:lnTo>
                  <a:lnTo>
                    <a:pt x="16081" y="6441"/>
                  </a:lnTo>
                  <a:lnTo>
                    <a:pt x="21873" y="7263"/>
                  </a:lnTo>
                  <a:lnTo>
                    <a:pt x="16986" y="9601"/>
                  </a:lnTo>
                  <a:lnTo>
                    <a:pt x="20513" y="10231"/>
                  </a:lnTo>
                  <a:lnTo>
                    <a:pt x="16216" y="12068"/>
                  </a:lnTo>
                  <a:lnTo>
                    <a:pt x="16438" y="13725"/>
                  </a:lnTo>
                  <a:lnTo>
                    <a:pt x="13399" y="13583"/>
                  </a:lnTo>
                  <a:lnTo>
                    <a:pt x="12316" y="16678"/>
                  </a:lnTo>
                  <a:lnTo>
                    <a:pt x="9911" y="14061"/>
                  </a:lnTo>
                  <a:lnTo>
                    <a:pt x="8174" y="18104"/>
                  </a:lnTo>
                  <a:cubicBezTo>
                    <a:pt x="7917" y="16113"/>
                    <a:pt x="7351" y="16744"/>
                    <a:pt x="7094" y="14753"/>
                  </a:cubicBezTo>
                  <a:lnTo>
                    <a:pt x="4141" y="16743"/>
                  </a:lnTo>
                  <a:lnTo>
                    <a:pt x="5046" y="13063"/>
                  </a:lnTo>
                  <a:lnTo>
                    <a:pt x="1532" y="12839"/>
                  </a:lnTo>
                  <a:lnTo>
                    <a:pt x="3101" y="10901"/>
                  </a:lnTo>
                  <a:lnTo>
                    <a:pt x="0" y="9489"/>
                  </a:lnTo>
                  <a:lnTo>
                    <a:pt x="4006" y="6743"/>
                  </a:lnTo>
                  <a:lnTo>
                    <a:pt x="991" y="3606"/>
                  </a:lnTo>
                  <a:lnTo>
                    <a:pt x="6691" y="5446"/>
                  </a:lnTo>
                  <a:lnTo>
                    <a:pt x="7731" y="1421"/>
                  </a:lnTo>
                  <a:lnTo>
                    <a:pt x="10179" y="49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21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6CCFAE9-47A9-4D8D-BE0D-917ACA286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53" y="39687"/>
            <a:ext cx="1783273" cy="11643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42E27C-6D6A-403A-939F-34F7B8B6AE9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50" y="39686"/>
            <a:ext cx="1783273" cy="1164329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C0F029B6-BC37-49E6-9FE8-90E15054380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85" y="1005420"/>
            <a:ext cx="2211867" cy="144416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AA76F-F26B-4E44-B2C0-03E64DC76A59}"/>
              </a:ext>
            </a:extLst>
          </p:cNvPr>
          <p:cNvSpPr txBox="1"/>
          <p:nvPr/>
        </p:nvSpPr>
        <p:spPr>
          <a:xfrm>
            <a:off x="66736" y="162690"/>
            <a:ext cx="174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Click on the white steer skull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0477E4-9C95-40DE-85BE-C7811FDA6683}"/>
              </a:ext>
            </a:extLst>
          </p:cNvPr>
          <p:cNvSpPr txBox="1"/>
          <p:nvPr/>
        </p:nvSpPr>
        <p:spPr>
          <a:xfrm>
            <a:off x="3038317" y="201539"/>
            <a:ext cx="244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When it turns green the shoot-out’s on!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4192FB-FE62-47AA-BB25-121DAB16A5B2}"/>
              </a:ext>
            </a:extLst>
          </p:cNvPr>
          <p:cNvSpPr txBox="1"/>
          <p:nvPr/>
        </p:nvSpPr>
        <p:spPr>
          <a:xfrm>
            <a:off x="3930980" y="2488805"/>
            <a:ext cx="4394484" cy="400109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7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Then…when the red skull appears click on your gun holster to shoot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(The red skull will not always appear at the same time)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If you are the fastest, you will shoot your paint ball and win the round.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Click on the red skull above to get started.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On the following screens you can click on the red skull in the top right corner for another shootout or try again with the same white skull if you lose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D4BE411-CB7F-4DD1-8FC6-55C974FFA42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71" y="37367"/>
            <a:ext cx="1783273" cy="1164329"/>
          </a:xfrm>
          <a:prstGeom prst="rect">
            <a:avLst/>
          </a:prstGeom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F8BC2C-2937-459E-8D1B-1C0008D07708}"/>
              </a:ext>
            </a:extLst>
          </p:cNvPr>
          <p:cNvSpPr txBox="1"/>
          <p:nvPr/>
        </p:nvSpPr>
        <p:spPr>
          <a:xfrm>
            <a:off x="6829798" y="26171"/>
            <a:ext cx="319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turn yellow after 2-3 seconds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Make sure your cursor is ready on your holster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1769712-93B1-4840-B88D-9095EC13890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7EBC5F-8E29-4278-A777-6F8D8839FD9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Arrow: Bent 6">
            <a:extLst>
              <a:ext uri="{FF2B5EF4-FFF2-40B4-BE49-F238E27FC236}">
                <a16:creationId xmlns:a16="http://schemas.microsoft.com/office/drawing/2014/main" id="{FA090199-9DD6-4070-8D03-31B8717B1191}"/>
              </a:ext>
            </a:extLst>
          </p:cNvPr>
          <p:cNvSpPr/>
          <p:nvPr/>
        </p:nvSpPr>
        <p:spPr>
          <a:xfrm rot="10800000">
            <a:off x="9417054" y="1204015"/>
            <a:ext cx="899915" cy="3456530"/>
          </a:xfrm>
          <a:prstGeom prst="bentArrow">
            <a:avLst>
              <a:gd name="adj1" fmla="val 14336"/>
              <a:gd name="adj2" fmla="val 25000"/>
              <a:gd name="adj3" fmla="val 25000"/>
              <a:gd name="adj4" fmla="val 43750"/>
            </a:avLst>
          </a:prstGeom>
          <a:solidFill>
            <a:srgbClr val="3E2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5339B-8BE4-4D65-89D2-C9B18386E2A4}"/>
              </a:ext>
            </a:extLst>
          </p:cNvPr>
          <p:cNvGrpSpPr/>
          <p:nvPr/>
        </p:nvGrpSpPr>
        <p:grpSpPr>
          <a:xfrm>
            <a:off x="11103610" y="5024487"/>
            <a:ext cx="607078" cy="717993"/>
            <a:chOff x="10037020" y="4745438"/>
            <a:chExt cx="607078" cy="71799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9B5E8CF-CDB5-4173-9963-6281DE6F9D27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6" name="Picture 4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D542BDB-0E4A-477C-8402-52C5B4C51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1E765B5-1C5A-4BE3-A641-8627D9C2A269}"/>
              </a:ext>
            </a:extLst>
          </p:cNvPr>
          <p:cNvSpPr txBox="1"/>
          <p:nvPr/>
        </p:nvSpPr>
        <p:spPr>
          <a:xfrm>
            <a:off x="10925763" y="5769610"/>
            <a:ext cx="1026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will appear if Lefty wins (you)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1F655A-82C0-4D5E-96AA-5AF0CFB2AA86}"/>
              </a:ext>
            </a:extLst>
          </p:cNvPr>
          <p:cNvGrpSpPr/>
          <p:nvPr/>
        </p:nvGrpSpPr>
        <p:grpSpPr>
          <a:xfrm>
            <a:off x="728591" y="5028568"/>
            <a:ext cx="607078" cy="717993"/>
            <a:chOff x="8580538" y="4745437"/>
            <a:chExt cx="607078" cy="71799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85D9180-B75C-467D-B2E2-CAFB896DBB0C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50" name="Picture 4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34C5F25-CF40-46A4-BD4E-38B2D76D3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B1F0A80-669E-40C2-A902-A5431BC87A47}"/>
              </a:ext>
            </a:extLst>
          </p:cNvPr>
          <p:cNvSpPr txBox="1"/>
          <p:nvPr/>
        </p:nvSpPr>
        <p:spPr>
          <a:xfrm>
            <a:off x="460857" y="5769610"/>
            <a:ext cx="1026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will appear if Red wins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4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28EC3B1-A3DC-45E0-8C8E-7058119157BF}"/>
              </a:ext>
            </a:extLst>
          </p:cNvPr>
          <p:cNvSpPr/>
          <p:nvPr/>
        </p:nvSpPr>
        <p:spPr>
          <a:xfrm>
            <a:off x="4945464" y="3027596"/>
            <a:ext cx="124226" cy="100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white 2 skull Picture 5">
            <a:extLst>
              <a:ext uri="{FF2B5EF4-FFF2-40B4-BE49-F238E27FC236}">
                <a16:creationId xmlns:a16="http://schemas.microsoft.com/office/drawing/2014/main" id="{0FCDD259-4326-49D2-BE01-CEF75AA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grpSp>
        <p:nvGrpSpPr>
          <p:cNvPr id="37" name="red body Group 36">
            <a:extLst>
              <a:ext uri="{FF2B5EF4-FFF2-40B4-BE49-F238E27FC236}">
                <a16:creationId xmlns:a16="http://schemas.microsoft.com/office/drawing/2014/main" id="{9C47CF74-3194-47A2-866A-75D1C2EB4A29}"/>
              </a:ext>
            </a:extLst>
          </p:cNvPr>
          <p:cNvGrpSpPr/>
          <p:nvPr/>
        </p:nvGrpSpPr>
        <p:grpSpPr>
          <a:xfrm>
            <a:off x="1457829" y="1133360"/>
            <a:ext cx="3231160" cy="5724640"/>
            <a:chOff x="1776254" y="872181"/>
            <a:chExt cx="3231160" cy="5724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45D1A-3224-41A3-AF30-65B5460C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254" y="872181"/>
              <a:ext cx="3231160" cy="5724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92D6AB-BB6D-4103-89C0-04C8298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713" y="2253006"/>
              <a:ext cx="946736" cy="1364629"/>
            </a:xfrm>
            <a:prstGeom prst="rect">
              <a:avLst/>
            </a:prstGeom>
          </p:spPr>
        </p:pic>
      </p:grpSp>
      <p:pic>
        <p:nvPicPr>
          <p:cNvPr id="30" name="green splat Picture 29">
            <a:extLst>
              <a:ext uri="{FF2B5EF4-FFF2-40B4-BE49-F238E27FC236}">
                <a16:creationId xmlns:a16="http://schemas.microsoft.com/office/drawing/2014/main" id="{6401B645-6D29-4413-A8B9-7DCF8548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7452">
            <a:off x="8098285" y="2820406"/>
            <a:ext cx="710884" cy="742911"/>
          </a:xfrm>
          <a:prstGeom prst="rect">
            <a:avLst/>
          </a:prstGeom>
        </p:spPr>
      </p:pic>
      <p:pic>
        <p:nvPicPr>
          <p:cNvPr id="33" name="blue splat Picture 32">
            <a:extLst>
              <a:ext uri="{FF2B5EF4-FFF2-40B4-BE49-F238E27FC236}">
                <a16:creationId xmlns:a16="http://schemas.microsoft.com/office/drawing/2014/main" id="{3615385C-38CA-4C80-9770-41052CBA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25733" y="2938164"/>
            <a:ext cx="717332" cy="543575"/>
          </a:xfrm>
          <a:prstGeom prst="rect">
            <a:avLst/>
          </a:prstGeom>
        </p:spPr>
      </p:pic>
      <p:pic>
        <p:nvPicPr>
          <p:cNvPr id="14" name="Lefty body Picture 13">
            <a:extLst>
              <a:ext uri="{FF2B5EF4-FFF2-40B4-BE49-F238E27FC236}">
                <a16:creationId xmlns:a16="http://schemas.microsoft.com/office/drawing/2014/main" id="{31863527-98DD-422E-9333-1672D8C96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999" y="1021643"/>
            <a:ext cx="3253172" cy="57760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red scull Picture 37">
            <a:extLst>
              <a:ext uri="{FF2B5EF4-FFF2-40B4-BE49-F238E27FC236}">
                <a16:creationId xmlns:a16="http://schemas.microsoft.com/office/drawing/2014/main" id="{A9C5F6B9-56CB-4A36-AF10-AA8CDB94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85" name="yellow skull Picture 84">
            <a:extLst>
              <a:ext uri="{FF2B5EF4-FFF2-40B4-BE49-F238E27FC236}">
                <a16:creationId xmlns:a16="http://schemas.microsoft.com/office/drawing/2014/main" id="{8C6E9F4A-F41D-45E3-A716-2F57D031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48" name="green skull Picture 5">
            <a:extLst>
              <a:ext uri="{FF2B5EF4-FFF2-40B4-BE49-F238E27FC236}">
                <a16:creationId xmlns:a16="http://schemas.microsoft.com/office/drawing/2014/main" id="{FCA73F58-9C10-4D66-BA8D-2501F28D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6" name="white skull Picture 5">
            <a:extLst>
              <a:ext uri="{FF2B5EF4-FFF2-40B4-BE49-F238E27FC236}">
                <a16:creationId xmlns:a16="http://schemas.microsoft.com/office/drawing/2014/main" id="{08C19AF1-8952-40B2-83E1-2847A0AF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8B21E-EA29-49B4-ACDC-96A687269A5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83" y="4314295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B1ECAB-C623-40E5-A499-963E843D56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 useBgFill="1">
        <p:nvSpPr>
          <p:cNvPr id="45" name="green paint cover Freeform: Shape 8">
            <a:extLst>
              <a:ext uri="{FF2B5EF4-FFF2-40B4-BE49-F238E27FC236}">
                <a16:creationId xmlns:a16="http://schemas.microsoft.com/office/drawing/2014/main" id="{11376FA2-158D-4C73-B958-57AEE964F372}"/>
              </a:ext>
            </a:extLst>
          </p:cNvPr>
          <p:cNvSpPr/>
          <p:nvPr/>
        </p:nvSpPr>
        <p:spPr>
          <a:xfrm>
            <a:off x="4254450" y="2795343"/>
            <a:ext cx="4536969" cy="939454"/>
          </a:xfrm>
          <a:prstGeom prst="roundRect">
            <a:avLst>
              <a:gd name="adj" fmla="val 29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52535A-B09D-469E-A4EA-A44202932A18}"/>
              </a:ext>
            </a:extLst>
          </p:cNvPr>
          <p:cNvSpPr/>
          <p:nvPr/>
        </p:nvSpPr>
        <p:spPr>
          <a:xfrm>
            <a:off x="6922671" y="3005325"/>
            <a:ext cx="124226" cy="1006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lefty gun hand Group 28">
            <a:extLst>
              <a:ext uri="{FF2B5EF4-FFF2-40B4-BE49-F238E27FC236}">
                <a16:creationId xmlns:a16="http://schemas.microsoft.com/office/drawing/2014/main" id="{4F2DDBAD-CC96-4EA5-B73D-C11BC80A1462}"/>
              </a:ext>
            </a:extLst>
          </p:cNvPr>
          <p:cNvGrpSpPr/>
          <p:nvPr/>
        </p:nvGrpSpPr>
        <p:grpSpPr>
          <a:xfrm rot="249633">
            <a:off x="7739412" y="361451"/>
            <a:ext cx="2486815" cy="4563885"/>
            <a:chOff x="8374569" y="339401"/>
            <a:chExt cx="2486815" cy="45638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96E7B4-4EEE-41E1-9242-97D61F94187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86741">
              <a:off x="8767021" y="2808923"/>
              <a:ext cx="2733496" cy="145523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338A93-69FC-45E3-98CF-8C4F0A60E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4569" y="339401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lefty holster Picture 18">
            <a:extLst>
              <a:ext uri="{FF2B5EF4-FFF2-40B4-BE49-F238E27FC236}">
                <a16:creationId xmlns:a16="http://schemas.microsoft.com/office/drawing/2014/main" id="{1044E79A-40F9-46EA-A60E-11F7F85B91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 flipH="1">
            <a:off x="8732991" y="3846481"/>
            <a:ext cx="899916" cy="1080000"/>
          </a:xfrm>
          <a:prstGeom prst="rect">
            <a:avLst/>
          </a:prstGeom>
          <a:ln>
            <a:noFill/>
          </a:ln>
        </p:spPr>
      </p:pic>
      <p:sp>
        <p:nvSpPr>
          <p:cNvPr id="56" name="lefty cover Freeform: Shape 55">
            <a:extLst>
              <a:ext uri="{FF2B5EF4-FFF2-40B4-BE49-F238E27FC236}">
                <a16:creationId xmlns:a16="http://schemas.microsoft.com/office/drawing/2014/main" id="{2F127F71-80EF-4074-AD61-90CB2D505643}"/>
              </a:ext>
            </a:extLst>
          </p:cNvPr>
          <p:cNvSpPr/>
          <p:nvPr/>
        </p:nvSpPr>
        <p:spPr>
          <a:xfrm flipH="1">
            <a:off x="8595820" y="3774200"/>
            <a:ext cx="1174257" cy="1415556"/>
          </a:xfrm>
          <a:custGeom>
            <a:avLst/>
            <a:gdLst>
              <a:gd name="connsiteX0" fmla="*/ 565609 w 1008668"/>
              <a:gd name="connsiteY0" fmla="*/ 0 h 1150071"/>
              <a:gd name="connsiteX1" fmla="*/ 0 w 1008668"/>
              <a:gd name="connsiteY1" fmla="*/ 320512 h 1150071"/>
              <a:gd name="connsiteX2" fmla="*/ 131976 w 1008668"/>
              <a:gd name="connsiteY2" fmla="*/ 678730 h 1150071"/>
              <a:gd name="connsiteX3" fmla="*/ 527901 w 1008668"/>
              <a:gd name="connsiteY3" fmla="*/ 1150071 h 1150071"/>
              <a:gd name="connsiteX4" fmla="*/ 1008668 w 1008668"/>
              <a:gd name="connsiteY4" fmla="*/ 942681 h 1150071"/>
              <a:gd name="connsiteX5" fmla="*/ 716437 w 1008668"/>
              <a:gd name="connsiteY5" fmla="*/ 28281 h 1150071"/>
              <a:gd name="connsiteX6" fmla="*/ 565609 w 1008668"/>
              <a:gd name="connsiteY6" fmla="*/ 0 h 1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68" h="1150071">
                <a:moveTo>
                  <a:pt x="565609" y="0"/>
                </a:moveTo>
                <a:lnTo>
                  <a:pt x="0" y="320512"/>
                </a:lnTo>
                <a:lnTo>
                  <a:pt x="131976" y="678730"/>
                </a:lnTo>
                <a:lnTo>
                  <a:pt x="527901" y="1150071"/>
                </a:lnTo>
                <a:lnTo>
                  <a:pt x="1008668" y="942681"/>
                </a:lnTo>
                <a:lnTo>
                  <a:pt x="716437" y="28281"/>
                </a:lnTo>
                <a:lnTo>
                  <a:pt x="565609" y="0"/>
                </a:lnTo>
                <a:close/>
              </a:path>
            </a:pathLst>
          </a:cu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6CEB2F-DB72-41B0-AA69-DD8B9E82E64E}"/>
              </a:ext>
            </a:extLst>
          </p:cNvPr>
          <p:cNvGrpSpPr/>
          <p:nvPr/>
        </p:nvGrpSpPr>
        <p:grpSpPr>
          <a:xfrm>
            <a:off x="11135722" y="5028294"/>
            <a:ext cx="607078" cy="717993"/>
            <a:chOff x="10037020" y="4745438"/>
            <a:chExt cx="607078" cy="7179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DB69C3-7033-4A1B-984E-ED672930060A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9DA28B-AF61-4135-AD1B-FCCC59D8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86CBE-78DF-46BE-8A48-1C85DD3EA2B7}"/>
              </a:ext>
            </a:extLst>
          </p:cNvPr>
          <p:cNvGrpSpPr/>
          <p:nvPr/>
        </p:nvGrpSpPr>
        <p:grpSpPr>
          <a:xfrm>
            <a:off x="745278" y="5055424"/>
            <a:ext cx="607078" cy="717993"/>
            <a:chOff x="8580538" y="4745437"/>
            <a:chExt cx="607078" cy="7179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744BA-BBD7-4644-9F77-EAA4EA49DBA8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C1BF4-2898-445C-9014-FDB7039E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EA9E474-B63A-4DE5-A24B-57153A46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red gun hand Group 4">
            <a:extLst>
              <a:ext uri="{FF2B5EF4-FFF2-40B4-BE49-F238E27FC236}">
                <a16:creationId xmlns:a16="http://schemas.microsoft.com/office/drawing/2014/main" id="{EE2EEFB2-1640-4A4C-8F11-5F1BB50D9BF8}"/>
              </a:ext>
            </a:extLst>
          </p:cNvPr>
          <p:cNvGrpSpPr/>
          <p:nvPr/>
        </p:nvGrpSpPr>
        <p:grpSpPr>
          <a:xfrm>
            <a:off x="2066132" y="399724"/>
            <a:ext cx="2426910" cy="4423558"/>
            <a:chOff x="1683177" y="367645"/>
            <a:chExt cx="2426910" cy="44235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ABE13A-4232-45D9-A140-2A21804A80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282188">
              <a:off x="1138146" y="2826905"/>
              <a:ext cx="2509329" cy="14192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A63515-B692-4D56-937E-9B66C38FA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067" y="367645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red holster Picture 17">
            <a:extLst>
              <a:ext uri="{FF2B5EF4-FFF2-40B4-BE49-F238E27FC236}">
                <a16:creationId xmlns:a16="http://schemas.microsoft.com/office/drawing/2014/main" id="{6BC6AFA6-D843-4E30-AC6D-5E0FD08074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>
            <a:off x="2638008" y="3903135"/>
            <a:ext cx="900000" cy="1080000"/>
          </a:xfrm>
          <a:prstGeom prst="rect">
            <a:avLst/>
          </a:pr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EA5CCDC-C1E4-4B38-B376-396B6E1435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2" y="60077"/>
            <a:ext cx="1954917" cy="1276396"/>
          </a:xfrm>
          <a:prstGeom prst="rect">
            <a:avLst/>
          </a:prstGeom>
          <a:ln>
            <a:noFill/>
          </a:ln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DBAE087-2D1E-4D6C-B9E9-7DDCD4A19E43}"/>
              </a:ext>
            </a:extLst>
          </p:cNvPr>
          <p:cNvGrpSpPr>
            <a:grpSpLocks noChangeAspect="1"/>
          </p:cNvGrpSpPr>
          <p:nvPr/>
        </p:nvGrpSpPr>
        <p:grpSpPr>
          <a:xfrm>
            <a:off x="10583978" y="465311"/>
            <a:ext cx="1367065" cy="971997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4" name="Freeform: Shape 53">
              <a:hlinkClick r:id="rId17" action="ppaction://hlinksldjump"/>
              <a:extLst>
                <a:ext uri="{FF2B5EF4-FFF2-40B4-BE49-F238E27FC236}">
                  <a16:creationId xmlns:a16="http://schemas.microsoft.com/office/drawing/2014/main" id="{8F4CE064-CDCC-4B36-A6F8-385BB0A25E7F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92F5C0A-4508-477C-9179-D7E69887EB92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24968A-9FE8-46FB-BE28-49B13675CF61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58" name="Freeform: Shape 57">
              <a:hlinkClick r:id="rId18" action="ppaction://hlinksldjump"/>
              <a:extLst>
                <a:ext uri="{FF2B5EF4-FFF2-40B4-BE49-F238E27FC236}">
                  <a16:creationId xmlns:a16="http://schemas.microsoft.com/office/drawing/2014/main" id="{9EEA61F5-AAA3-448C-B7DB-B296944838A8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CDF77E-3D61-4479-8596-72DDF5C50EF7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33EE2D-FBCF-4F37-8CEB-D6FC56930D59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1" name="Freeform: Shape 60">
              <a:hlinkClick r:id="rId19" action="ppaction://hlinksldjump"/>
              <a:extLst>
                <a:ext uri="{FF2B5EF4-FFF2-40B4-BE49-F238E27FC236}">
                  <a16:creationId xmlns:a16="http://schemas.microsoft.com/office/drawing/2014/main" id="{F1B79271-0A49-408A-B056-3E16CA9F7217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3E6A9AB-767D-4CA9-8E0D-F8F8CB8A2EDB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732E53D-6C0E-4531-A27E-517FEBE485DF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4" name="Freeform: Shape 63">
              <a:hlinkClick r:id="rId20" action="ppaction://hlinksldjump"/>
              <a:extLst>
                <a:ext uri="{FF2B5EF4-FFF2-40B4-BE49-F238E27FC236}">
                  <a16:creationId xmlns:a16="http://schemas.microsoft.com/office/drawing/2014/main" id="{E32FFE09-ADD8-438A-8592-F7DEB834E7FB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D966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7A6222B-B1E1-41A9-BFB5-39000C1DDAFB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AEC58C-0297-4F98-9FB4-A7E31278D8B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7" name="Freeform: Shape 66">
              <a:hlinkClick r:id="rId21" action="ppaction://hlinksldjump"/>
              <a:extLst>
                <a:ext uri="{FF2B5EF4-FFF2-40B4-BE49-F238E27FC236}">
                  <a16:creationId xmlns:a16="http://schemas.microsoft.com/office/drawing/2014/main" id="{F4C951ED-A50E-487E-96D8-89A6EC6B0EF4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F9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7784C03-58A7-49E5-BE8C-30F8DAFEAE4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B60E734-0B9B-4C9C-BB4F-548AB1403248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70" name="Freeform: Shape 69">
              <a:hlinkClick r:id="rId22" action="ppaction://hlinksldjump"/>
              <a:extLst>
                <a:ext uri="{FF2B5EF4-FFF2-40B4-BE49-F238E27FC236}">
                  <a16:creationId xmlns:a16="http://schemas.microsoft.com/office/drawing/2014/main" id="{559C4F8C-B561-4FED-8A08-3289341245E0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7F6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F8AF849-36BD-4B34-B6B6-1D3DD4E6B423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645BDA-3634-466A-8197-0110D52B7F34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583142" y="461762"/>
            <a:ext cx="1368737" cy="979095"/>
            <a:chOff x="7656601" y="2600651"/>
            <a:chExt cx="2147067" cy="15358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Freeform: Shape 72">
              <a:hlinkClick r:id="rId23" action="ppaction://hlinksldjump"/>
              <a:extLst>
                <a:ext uri="{FF2B5EF4-FFF2-40B4-BE49-F238E27FC236}">
                  <a16:creationId xmlns:a16="http://schemas.microsoft.com/office/drawing/2014/main" id="{E7925A9E-2083-4667-B30B-09E44B2B8644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hlinkClick r:id="rId19" action="ppaction://hlinksldjump"/>
              <a:extLst>
                <a:ext uri="{FF2B5EF4-FFF2-40B4-BE49-F238E27FC236}">
                  <a16:creationId xmlns:a16="http://schemas.microsoft.com/office/drawing/2014/main" id="{A83ED4A9-615A-44D2-8469-6818A79D91B6}"/>
                </a:ext>
              </a:extLst>
            </p:cNvPr>
            <p:cNvSpPr/>
            <p:nvPr/>
          </p:nvSpPr>
          <p:spPr>
            <a:xfrm rot="10800000">
              <a:off x="7656601" y="3374148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2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53C0C8-94CD-4F88-A403-57CD19F19A10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10583977" y="465311"/>
            <a:ext cx="1367066" cy="971997"/>
            <a:chOff x="7659224" y="2600651"/>
            <a:chExt cx="2144444" cy="1524724"/>
          </a:xfrm>
          <a:solidFill>
            <a:srgbClr val="000000">
              <a:alpha val="0"/>
            </a:srgbClr>
          </a:solidFill>
        </p:grpSpPr>
        <p:sp>
          <p:nvSpPr>
            <p:cNvPr id="76" name="Freeform: Shape 75">
              <a:hlinkClick r:id="rId24" action="ppaction://hlinksldjump"/>
              <a:extLst>
                <a:ext uri="{FF2B5EF4-FFF2-40B4-BE49-F238E27FC236}">
                  <a16:creationId xmlns:a16="http://schemas.microsoft.com/office/drawing/2014/main" id="{D6F9DCC5-541C-4D69-9C42-906383FEBD7D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62AC7A5-3462-4495-835B-C7DC27E631B8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24AAA7D6-4DE9-43A3-803D-AB68557C67B1}"/>
              </a:ext>
            </a:extLst>
          </p:cNvPr>
          <p:cNvSpPr/>
          <p:nvPr/>
        </p:nvSpPr>
        <p:spPr>
          <a:xfrm rot="1370155">
            <a:off x="10545824" y="223978"/>
            <a:ext cx="1450471" cy="1466768"/>
          </a:xfrm>
          <a:prstGeom prst="pie">
            <a:avLst>
              <a:gd name="adj1" fmla="val 16122902"/>
              <a:gd name="adj2" fmla="val 1374986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4500000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5" presetClass="pat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91667E-6 -0.00139 L 0.29922 0.00764 " pathEditMode="relative" rAng="0" ptsTypes="AA">
                                      <p:cBhvr>
                                        <p:cTn id="4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4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2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4500000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8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-0.30183 -0.00139 " pathEditMode="relative" rAng="0" ptsTypes="AA">
                                      <p:cBhvr>
                                        <p:cTn id="8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45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1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5" grpId="0" animBg="1"/>
      <p:bldP spid="45" grpId="1" animBg="1"/>
      <p:bldP spid="2" grpId="0" animBg="1"/>
      <p:bldP spid="2" grpId="1" animBg="1"/>
      <p:bldP spid="2" grpId="2" animBg="1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28EC3B1-A3DC-45E0-8C8E-7058119157BF}"/>
              </a:ext>
            </a:extLst>
          </p:cNvPr>
          <p:cNvSpPr/>
          <p:nvPr/>
        </p:nvSpPr>
        <p:spPr>
          <a:xfrm>
            <a:off x="4945464" y="3027596"/>
            <a:ext cx="124226" cy="100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white 2 skull Picture 5">
            <a:extLst>
              <a:ext uri="{FF2B5EF4-FFF2-40B4-BE49-F238E27FC236}">
                <a16:creationId xmlns:a16="http://schemas.microsoft.com/office/drawing/2014/main" id="{0FCDD259-4326-49D2-BE01-CEF75AA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grpSp>
        <p:nvGrpSpPr>
          <p:cNvPr id="37" name="red body Group 36">
            <a:extLst>
              <a:ext uri="{FF2B5EF4-FFF2-40B4-BE49-F238E27FC236}">
                <a16:creationId xmlns:a16="http://schemas.microsoft.com/office/drawing/2014/main" id="{9C47CF74-3194-47A2-866A-75D1C2EB4A29}"/>
              </a:ext>
            </a:extLst>
          </p:cNvPr>
          <p:cNvGrpSpPr/>
          <p:nvPr/>
        </p:nvGrpSpPr>
        <p:grpSpPr>
          <a:xfrm>
            <a:off x="1457829" y="1133360"/>
            <a:ext cx="3231160" cy="5724640"/>
            <a:chOff x="1776254" y="872181"/>
            <a:chExt cx="3231160" cy="5724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45D1A-3224-41A3-AF30-65B5460C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254" y="872181"/>
              <a:ext cx="3231160" cy="5724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92D6AB-BB6D-4103-89C0-04C8298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713" y="2253006"/>
              <a:ext cx="946736" cy="1364629"/>
            </a:xfrm>
            <a:prstGeom prst="rect">
              <a:avLst/>
            </a:prstGeom>
          </p:spPr>
        </p:pic>
      </p:grpSp>
      <p:pic>
        <p:nvPicPr>
          <p:cNvPr id="30" name="green splat Picture 29">
            <a:extLst>
              <a:ext uri="{FF2B5EF4-FFF2-40B4-BE49-F238E27FC236}">
                <a16:creationId xmlns:a16="http://schemas.microsoft.com/office/drawing/2014/main" id="{6401B645-6D29-4413-A8B9-7DCF8548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7452">
            <a:off x="8098285" y="2820406"/>
            <a:ext cx="710884" cy="742911"/>
          </a:xfrm>
          <a:prstGeom prst="rect">
            <a:avLst/>
          </a:prstGeom>
        </p:spPr>
      </p:pic>
      <p:pic>
        <p:nvPicPr>
          <p:cNvPr id="33" name="blue splat Picture 32">
            <a:extLst>
              <a:ext uri="{FF2B5EF4-FFF2-40B4-BE49-F238E27FC236}">
                <a16:creationId xmlns:a16="http://schemas.microsoft.com/office/drawing/2014/main" id="{3615385C-38CA-4C80-9770-41052CBA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25733" y="2938164"/>
            <a:ext cx="717332" cy="543575"/>
          </a:xfrm>
          <a:prstGeom prst="rect">
            <a:avLst/>
          </a:prstGeom>
        </p:spPr>
      </p:pic>
      <p:pic>
        <p:nvPicPr>
          <p:cNvPr id="14" name="Lefty body Picture 13">
            <a:extLst>
              <a:ext uri="{FF2B5EF4-FFF2-40B4-BE49-F238E27FC236}">
                <a16:creationId xmlns:a16="http://schemas.microsoft.com/office/drawing/2014/main" id="{31863527-98DD-422E-9333-1672D8C96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999" y="1021643"/>
            <a:ext cx="3253172" cy="57760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red scull Picture 37">
            <a:extLst>
              <a:ext uri="{FF2B5EF4-FFF2-40B4-BE49-F238E27FC236}">
                <a16:creationId xmlns:a16="http://schemas.microsoft.com/office/drawing/2014/main" id="{A9C5F6B9-56CB-4A36-AF10-AA8CDB94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85" name="yellow skull Picture 84">
            <a:extLst>
              <a:ext uri="{FF2B5EF4-FFF2-40B4-BE49-F238E27FC236}">
                <a16:creationId xmlns:a16="http://schemas.microsoft.com/office/drawing/2014/main" id="{8C6E9F4A-F41D-45E3-A716-2F57D031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48" name="green skull Picture 5">
            <a:extLst>
              <a:ext uri="{FF2B5EF4-FFF2-40B4-BE49-F238E27FC236}">
                <a16:creationId xmlns:a16="http://schemas.microsoft.com/office/drawing/2014/main" id="{FCA73F58-9C10-4D66-BA8D-2501F28D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6" name="white skull Picture 5">
            <a:extLst>
              <a:ext uri="{FF2B5EF4-FFF2-40B4-BE49-F238E27FC236}">
                <a16:creationId xmlns:a16="http://schemas.microsoft.com/office/drawing/2014/main" id="{08C19AF1-8952-40B2-83E1-2847A0AF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8B21E-EA29-49B4-ACDC-96A687269A5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83" y="4314295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B1ECAB-C623-40E5-A499-963E843D56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 useBgFill="1">
        <p:nvSpPr>
          <p:cNvPr id="45" name="green paint cover Freeform: Shape 8">
            <a:extLst>
              <a:ext uri="{FF2B5EF4-FFF2-40B4-BE49-F238E27FC236}">
                <a16:creationId xmlns:a16="http://schemas.microsoft.com/office/drawing/2014/main" id="{11376FA2-158D-4C73-B958-57AEE964F372}"/>
              </a:ext>
            </a:extLst>
          </p:cNvPr>
          <p:cNvSpPr/>
          <p:nvPr/>
        </p:nvSpPr>
        <p:spPr>
          <a:xfrm>
            <a:off x="4254450" y="2795343"/>
            <a:ext cx="4536969" cy="939454"/>
          </a:xfrm>
          <a:prstGeom prst="roundRect">
            <a:avLst>
              <a:gd name="adj" fmla="val 29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52535A-B09D-469E-A4EA-A44202932A18}"/>
              </a:ext>
            </a:extLst>
          </p:cNvPr>
          <p:cNvSpPr/>
          <p:nvPr/>
        </p:nvSpPr>
        <p:spPr>
          <a:xfrm>
            <a:off x="6922671" y="3005325"/>
            <a:ext cx="124226" cy="1006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lefty gun hand Group 28">
            <a:extLst>
              <a:ext uri="{FF2B5EF4-FFF2-40B4-BE49-F238E27FC236}">
                <a16:creationId xmlns:a16="http://schemas.microsoft.com/office/drawing/2014/main" id="{4F2DDBAD-CC96-4EA5-B73D-C11BC80A1462}"/>
              </a:ext>
            </a:extLst>
          </p:cNvPr>
          <p:cNvGrpSpPr/>
          <p:nvPr/>
        </p:nvGrpSpPr>
        <p:grpSpPr>
          <a:xfrm rot="249633">
            <a:off x="7739412" y="361451"/>
            <a:ext cx="2486815" cy="4563885"/>
            <a:chOff x="8374569" y="339401"/>
            <a:chExt cx="2486815" cy="45638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96E7B4-4EEE-41E1-9242-97D61F94187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86741">
              <a:off x="8767021" y="2808923"/>
              <a:ext cx="2733496" cy="145523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338A93-69FC-45E3-98CF-8C4F0A60E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4569" y="339401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lefty holster Picture 18">
            <a:extLst>
              <a:ext uri="{FF2B5EF4-FFF2-40B4-BE49-F238E27FC236}">
                <a16:creationId xmlns:a16="http://schemas.microsoft.com/office/drawing/2014/main" id="{1044E79A-40F9-46EA-A60E-11F7F85B91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 flipH="1">
            <a:off x="8732991" y="3846481"/>
            <a:ext cx="899916" cy="1080000"/>
          </a:xfrm>
          <a:prstGeom prst="rect">
            <a:avLst/>
          </a:prstGeom>
          <a:ln>
            <a:noFill/>
          </a:ln>
        </p:spPr>
      </p:pic>
      <p:sp>
        <p:nvSpPr>
          <p:cNvPr id="56" name="lefty cover Freeform: Shape 55">
            <a:extLst>
              <a:ext uri="{FF2B5EF4-FFF2-40B4-BE49-F238E27FC236}">
                <a16:creationId xmlns:a16="http://schemas.microsoft.com/office/drawing/2014/main" id="{2F127F71-80EF-4074-AD61-90CB2D505643}"/>
              </a:ext>
            </a:extLst>
          </p:cNvPr>
          <p:cNvSpPr/>
          <p:nvPr/>
        </p:nvSpPr>
        <p:spPr>
          <a:xfrm flipH="1">
            <a:off x="8595820" y="3774200"/>
            <a:ext cx="1174257" cy="1415556"/>
          </a:xfrm>
          <a:custGeom>
            <a:avLst/>
            <a:gdLst>
              <a:gd name="connsiteX0" fmla="*/ 565609 w 1008668"/>
              <a:gd name="connsiteY0" fmla="*/ 0 h 1150071"/>
              <a:gd name="connsiteX1" fmla="*/ 0 w 1008668"/>
              <a:gd name="connsiteY1" fmla="*/ 320512 h 1150071"/>
              <a:gd name="connsiteX2" fmla="*/ 131976 w 1008668"/>
              <a:gd name="connsiteY2" fmla="*/ 678730 h 1150071"/>
              <a:gd name="connsiteX3" fmla="*/ 527901 w 1008668"/>
              <a:gd name="connsiteY3" fmla="*/ 1150071 h 1150071"/>
              <a:gd name="connsiteX4" fmla="*/ 1008668 w 1008668"/>
              <a:gd name="connsiteY4" fmla="*/ 942681 h 1150071"/>
              <a:gd name="connsiteX5" fmla="*/ 716437 w 1008668"/>
              <a:gd name="connsiteY5" fmla="*/ 28281 h 1150071"/>
              <a:gd name="connsiteX6" fmla="*/ 565609 w 1008668"/>
              <a:gd name="connsiteY6" fmla="*/ 0 h 1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68" h="1150071">
                <a:moveTo>
                  <a:pt x="565609" y="0"/>
                </a:moveTo>
                <a:lnTo>
                  <a:pt x="0" y="320512"/>
                </a:lnTo>
                <a:lnTo>
                  <a:pt x="131976" y="678730"/>
                </a:lnTo>
                <a:lnTo>
                  <a:pt x="527901" y="1150071"/>
                </a:lnTo>
                <a:lnTo>
                  <a:pt x="1008668" y="942681"/>
                </a:lnTo>
                <a:lnTo>
                  <a:pt x="716437" y="28281"/>
                </a:lnTo>
                <a:lnTo>
                  <a:pt x="565609" y="0"/>
                </a:lnTo>
                <a:close/>
              </a:path>
            </a:pathLst>
          </a:cu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6CEB2F-DB72-41B0-AA69-DD8B9E82E64E}"/>
              </a:ext>
            </a:extLst>
          </p:cNvPr>
          <p:cNvGrpSpPr/>
          <p:nvPr/>
        </p:nvGrpSpPr>
        <p:grpSpPr>
          <a:xfrm>
            <a:off x="11135722" y="5028294"/>
            <a:ext cx="607078" cy="717993"/>
            <a:chOff x="10037020" y="4745438"/>
            <a:chExt cx="607078" cy="7179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DB69C3-7033-4A1B-984E-ED672930060A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9DA28B-AF61-4135-AD1B-FCCC59D8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86CBE-78DF-46BE-8A48-1C85DD3EA2B7}"/>
              </a:ext>
            </a:extLst>
          </p:cNvPr>
          <p:cNvGrpSpPr/>
          <p:nvPr/>
        </p:nvGrpSpPr>
        <p:grpSpPr>
          <a:xfrm>
            <a:off x="745278" y="5055424"/>
            <a:ext cx="607078" cy="717993"/>
            <a:chOff x="8580538" y="4745437"/>
            <a:chExt cx="607078" cy="7179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744BA-BBD7-4644-9F77-EAA4EA49DBA8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C1BF4-2898-445C-9014-FDB7039E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EA9E474-B63A-4DE5-A24B-57153A46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red gun hand Group 4">
            <a:extLst>
              <a:ext uri="{FF2B5EF4-FFF2-40B4-BE49-F238E27FC236}">
                <a16:creationId xmlns:a16="http://schemas.microsoft.com/office/drawing/2014/main" id="{EE2EEFB2-1640-4A4C-8F11-5F1BB50D9BF8}"/>
              </a:ext>
            </a:extLst>
          </p:cNvPr>
          <p:cNvGrpSpPr/>
          <p:nvPr/>
        </p:nvGrpSpPr>
        <p:grpSpPr>
          <a:xfrm>
            <a:off x="2066132" y="399724"/>
            <a:ext cx="2426910" cy="4423558"/>
            <a:chOff x="1683177" y="367645"/>
            <a:chExt cx="2426910" cy="44235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ABE13A-4232-45D9-A140-2A21804A80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282188">
              <a:off x="1138146" y="2826905"/>
              <a:ext cx="2509329" cy="14192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A63515-B692-4D56-937E-9B66C38FA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067" y="367645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red holster Picture 17">
            <a:extLst>
              <a:ext uri="{FF2B5EF4-FFF2-40B4-BE49-F238E27FC236}">
                <a16:creationId xmlns:a16="http://schemas.microsoft.com/office/drawing/2014/main" id="{6BC6AFA6-D843-4E30-AC6D-5E0FD08074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>
            <a:off x="2638008" y="3903135"/>
            <a:ext cx="900000" cy="1080000"/>
          </a:xfrm>
          <a:prstGeom prst="rect">
            <a:avLst/>
          </a:pr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8A4FC3A-525E-457E-ACA1-1E0658DB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2" y="60077"/>
            <a:ext cx="1954917" cy="1276396"/>
          </a:xfrm>
          <a:prstGeom prst="rect">
            <a:avLst/>
          </a:prstGeom>
          <a:ln>
            <a:noFill/>
          </a:ln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8EB914E3-DEE4-4E01-AC0F-5C9A3F2BCBC7}"/>
              </a:ext>
            </a:extLst>
          </p:cNvPr>
          <p:cNvGrpSpPr>
            <a:grpSpLocks noChangeAspect="1"/>
          </p:cNvGrpSpPr>
          <p:nvPr/>
        </p:nvGrpSpPr>
        <p:grpSpPr>
          <a:xfrm>
            <a:off x="10583978" y="465311"/>
            <a:ext cx="1367065" cy="971997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4" name="Freeform: Shape 53">
              <a:hlinkClick r:id="rId17" action="ppaction://hlinksldjump"/>
              <a:extLst>
                <a:ext uri="{FF2B5EF4-FFF2-40B4-BE49-F238E27FC236}">
                  <a16:creationId xmlns:a16="http://schemas.microsoft.com/office/drawing/2014/main" id="{E1C8998A-2C2A-45F0-BE01-291D650D854F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6C6CB0-1928-4CB5-8C76-0791E41DEF0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F1D75F-B3B1-40ED-9651-6293DD3CFDAD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58" name="Freeform: Shape 57">
              <a:hlinkClick r:id="rId18" action="ppaction://hlinksldjump"/>
              <a:extLst>
                <a:ext uri="{FF2B5EF4-FFF2-40B4-BE49-F238E27FC236}">
                  <a16:creationId xmlns:a16="http://schemas.microsoft.com/office/drawing/2014/main" id="{4E9063B4-FFF5-45A8-A101-037D70786D7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2BECF84-14F1-46A5-820B-E5DA8FF61498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19FC73D-DB55-47DE-86C1-A997CA70DCE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1" name="Freeform: Shape 60">
              <a:hlinkClick r:id="rId19" action="ppaction://hlinksldjump"/>
              <a:extLst>
                <a:ext uri="{FF2B5EF4-FFF2-40B4-BE49-F238E27FC236}">
                  <a16:creationId xmlns:a16="http://schemas.microsoft.com/office/drawing/2014/main" id="{312977B5-F56D-4679-AE80-381C1AEA7F87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9E10C7-43F2-42EF-9C3E-5EDABC831521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1B277DC-ABB5-4FD9-9D8D-72A4DC389A88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4" name="Freeform: Shape 63">
              <a:hlinkClick r:id="rId20" action="ppaction://hlinksldjump"/>
              <a:extLst>
                <a:ext uri="{FF2B5EF4-FFF2-40B4-BE49-F238E27FC236}">
                  <a16:creationId xmlns:a16="http://schemas.microsoft.com/office/drawing/2014/main" id="{76F54427-066D-4222-8BFF-7202ED7FCB21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D966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C8EA427-4A58-45AA-93F7-716F4CEA29AD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DB1DCB0-2128-4B7A-B590-5AC1715A963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7" name="Freeform: Shape 66">
              <a:hlinkClick r:id="rId21" action="ppaction://hlinksldjump"/>
              <a:extLst>
                <a:ext uri="{FF2B5EF4-FFF2-40B4-BE49-F238E27FC236}">
                  <a16:creationId xmlns:a16="http://schemas.microsoft.com/office/drawing/2014/main" id="{87D030A6-FE01-4BC7-9210-5F4D5846736F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F9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FE979F9-8853-46DA-BAC2-CDD5DD55479F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CB9074C-300D-46F1-8B6A-E685D5AB5432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70" name="Freeform: Shape 69">
              <a:hlinkClick r:id="rId22" action="ppaction://hlinksldjump"/>
              <a:extLst>
                <a:ext uri="{FF2B5EF4-FFF2-40B4-BE49-F238E27FC236}">
                  <a16:creationId xmlns:a16="http://schemas.microsoft.com/office/drawing/2014/main" id="{0A800B77-34D2-4C61-B455-F42A2A9ECD3B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7F6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E7506E-9B1E-4434-9080-712C0D1C0C1A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073DC4-FFEC-4221-BDEC-94FCB2000DA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583142" y="461762"/>
            <a:ext cx="1368737" cy="979095"/>
            <a:chOff x="7656601" y="2600651"/>
            <a:chExt cx="2147067" cy="15358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Freeform: Shape 72">
              <a:hlinkClick r:id="rId23" action="ppaction://hlinksldjump"/>
              <a:extLst>
                <a:ext uri="{FF2B5EF4-FFF2-40B4-BE49-F238E27FC236}">
                  <a16:creationId xmlns:a16="http://schemas.microsoft.com/office/drawing/2014/main" id="{753A1AE4-1375-4AF5-B352-8DF639E7979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hlinkClick r:id="rId19" action="ppaction://hlinksldjump"/>
              <a:extLst>
                <a:ext uri="{FF2B5EF4-FFF2-40B4-BE49-F238E27FC236}">
                  <a16:creationId xmlns:a16="http://schemas.microsoft.com/office/drawing/2014/main" id="{79226612-CAE6-488E-99B7-0FE6264A7069}"/>
                </a:ext>
              </a:extLst>
            </p:cNvPr>
            <p:cNvSpPr/>
            <p:nvPr/>
          </p:nvSpPr>
          <p:spPr>
            <a:xfrm rot="10800000">
              <a:off x="7656601" y="3374148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2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A307B06-6E55-496F-B2C3-896D26539F81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10583977" y="465311"/>
            <a:ext cx="1367066" cy="971997"/>
            <a:chOff x="7659224" y="2600651"/>
            <a:chExt cx="2144444" cy="1524724"/>
          </a:xfrm>
          <a:solidFill>
            <a:srgbClr val="000000">
              <a:alpha val="0"/>
            </a:srgbClr>
          </a:solidFill>
        </p:grpSpPr>
        <p:sp>
          <p:nvSpPr>
            <p:cNvPr id="76" name="Freeform: Shape 75">
              <a:hlinkClick r:id="rId24" action="ppaction://hlinksldjump"/>
              <a:extLst>
                <a:ext uri="{FF2B5EF4-FFF2-40B4-BE49-F238E27FC236}">
                  <a16:creationId xmlns:a16="http://schemas.microsoft.com/office/drawing/2014/main" id="{5A46FE04-4001-4E25-AD60-BBBF63469CBC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630473-B477-4853-BD39-692B471B2A2D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3EA65C20-3055-42FB-9A78-4E6AD73B96F3}"/>
              </a:ext>
            </a:extLst>
          </p:cNvPr>
          <p:cNvSpPr/>
          <p:nvPr/>
        </p:nvSpPr>
        <p:spPr>
          <a:xfrm rot="1370155">
            <a:off x="10545824" y="223978"/>
            <a:ext cx="1450471" cy="1466768"/>
          </a:xfrm>
          <a:prstGeom prst="pie">
            <a:avLst>
              <a:gd name="adj1" fmla="val 16122902"/>
              <a:gd name="adj2" fmla="val 1374986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-4500000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5" presetClass="path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91667E-6 -0.00139 L 0.29922 0.00764 " pathEditMode="relative" rAng="0" ptsTypes="AA">
                                      <p:cBhvr>
                                        <p:cTn id="4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4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2" fill="remove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4500000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8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-0.30183 -0.00139 " pathEditMode="relative" rAng="0" ptsTypes="AA">
                                      <p:cBhvr>
                                        <p:cTn id="8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45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1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5" grpId="0" animBg="1"/>
      <p:bldP spid="45" grpId="1" animBg="1"/>
      <p:bldP spid="2" grpId="0" animBg="1"/>
      <p:bldP spid="2" grpId="1" animBg="1"/>
      <p:bldP spid="2" grpId="2" animBg="1"/>
      <p:bldP spid="56" grpId="0" animBg="1"/>
      <p:bldP spid="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28EC3B1-A3DC-45E0-8C8E-7058119157BF}"/>
              </a:ext>
            </a:extLst>
          </p:cNvPr>
          <p:cNvSpPr/>
          <p:nvPr/>
        </p:nvSpPr>
        <p:spPr>
          <a:xfrm>
            <a:off x="4945464" y="3027596"/>
            <a:ext cx="124226" cy="100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white 2 skull Picture 5">
            <a:extLst>
              <a:ext uri="{FF2B5EF4-FFF2-40B4-BE49-F238E27FC236}">
                <a16:creationId xmlns:a16="http://schemas.microsoft.com/office/drawing/2014/main" id="{0FCDD259-4326-49D2-BE01-CEF75AA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grpSp>
        <p:nvGrpSpPr>
          <p:cNvPr id="37" name="red body Group 36">
            <a:extLst>
              <a:ext uri="{FF2B5EF4-FFF2-40B4-BE49-F238E27FC236}">
                <a16:creationId xmlns:a16="http://schemas.microsoft.com/office/drawing/2014/main" id="{9C47CF74-3194-47A2-866A-75D1C2EB4A29}"/>
              </a:ext>
            </a:extLst>
          </p:cNvPr>
          <p:cNvGrpSpPr/>
          <p:nvPr/>
        </p:nvGrpSpPr>
        <p:grpSpPr>
          <a:xfrm>
            <a:off x="1457829" y="1133360"/>
            <a:ext cx="3231160" cy="5724640"/>
            <a:chOff x="1776254" y="872181"/>
            <a:chExt cx="3231160" cy="5724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45D1A-3224-41A3-AF30-65B5460C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254" y="872181"/>
              <a:ext cx="3231160" cy="5724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92D6AB-BB6D-4103-89C0-04C8298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713" y="2253006"/>
              <a:ext cx="946736" cy="1364629"/>
            </a:xfrm>
            <a:prstGeom prst="rect">
              <a:avLst/>
            </a:prstGeom>
          </p:spPr>
        </p:pic>
      </p:grpSp>
      <p:pic>
        <p:nvPicPr>
          <p:cNvPr id="30" name="green splat Picture 29">
            <a:extLst>
              <a:ext uri="{FF2B5EF4-FFF2-40B4-BE49-F238E27FC236}">
                <a16:creationId xmlns:a16="http://schemas.microsoft.com/office/drawing/2014/main" id="{6401B645-6D29-4413-A8B9-7DCF8548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7452">
            <a:off x="8098285" y="2820406"/>
            <a:ext cx="710884" cy="742911"/>
          </a:xfrm>
          <a:prstGeom prst="rect">
            <a:avLst/>
          </a:prstGeom>
        </p:spPr>
      </p:pic>
      <p:pic>
        <p:nvPicPr>
          <p:cNvPr id="33" name="blue splat Picture 32">
            <a:extLst>
              <a:ext uri="{FF2B5EF4-FFF2-40B4-BE49-F238E27FC236}">
                <a16:creationId xmlns:a16="http://schemas.microsoft.com/office/drawing/2014/main" id="{3615385C-38CA-4C80-9770-41052CBA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25733" y="2938164"/>
            <a:ext cx="717332" cy="543575"/>
          </a:xfrm>
          <a:prstGeom prst="rect">
            <a:avLst/>
          </a:prstGeom>
        </p:spPr>
      </p:pic>
      <p:pic>
        <p:nvPicPr>
          <p:cNvPr id="14" name="Lefty body Picture 13">
            <a:extLst>
              <a:ext uri="{FF2B5EF4-FFF2-40B4-BE49-F238E27FC236}">
                <a16:creationId xmlns:a16="http://schemas.microsoft.com/office/drawing/2014/main" id="{31863527-98DD-422E-9333-1672D8C96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999" y="1021643"/>
            <a:ext cx="3253172" cy="57760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red scull Picture 37">
            <a:extLst>
              <a:ext uri="{FF2B5EF4-FFF2-40B4-BE49-F238E27FC236}">
                <a16:creationId xmlns:a16="http://schemas.microsoft.com/office/drawing/2014/main" id="{A9C5F6B9-56CB-4A36-AF10-AA8CDB94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85" name="yellow skull Picture 84">
            <a:extLst>
              <a:ext uri="{FF2B5EF4-FFF2-40B4-BE49-F238E27FC236}">
                <a16:creationId xmlns:a16="http://schemas.microsoft.com/office/drawing/2014/main" id="{8C6E9F4A-F41D-45E3-A716-2F57D031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48" name="green skull Picture 5">
            <a:extLst>
              <a:ext uri="{FF2B5EF4-FFF2-40B4-BE49-F238E27FC236}">
                <a16:creationId xmlns:a16="http://schemas.microsoft.com/office/drawing/2014/main" id="{FCA73F58-9C10-4D66-BA8D-2501F28D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6" name="white skull Picture 5">
            <a:extLst>
              <a:ext uri="{FF2B5EF4-FFF2-40B4-BE49-F238E27FC236}">
                <a16:creationId xmlns:a16="http://schemas.microsoft.com/office/drawing/2014/main" id="{08C19AF1-8952-40B2-83E1-2847A0AF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8B21E-EA29-49B4-ACDC-96A687269A5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83" y="4314295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B1ECAB-C623-40E5-A499-963E843D56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 useBgFill="1">
        <p:nvSpPr>
          <p:cNvPr id="45" name="green paint cover Freeform: Shape 8">
            <a:extLst>
              <a:ext uri="{FF2B5EF4-FFF2-40B4-BE49-F238E27FC236}">
                <a16:creationId xmlns:a16="http://schemas.microsoft.com/office/drawing/2014/main" id="{11376FA2-158D-4C73-B958-57AEE964F372}"/>
              </a:ext>
            </a:extLst>
          </p:cNvPr>
          <p:cNvSpPr/>
          <p:nvPr/>
        </p:nvSpPr>
        <p:spPr>
          <a:xfrm>
            <a:off x="4254450" y="2795343"/>
            <a:ext cx="4536969" cy="939454"/>
          </a:xfrm>
          <a:prstGeom prst="roundRect">
            <a:avLst>
              <a:gd name="adj" fmla="val 29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52535A-B09D-469E-A4EA-A44202932A18}"/>
              </a:ext>
            </a:extLst>
          </p:cNvPr>
          <p:cNvSpPr/>
          <p:nvPr/>
        </p:nvSpPr>
        <p:spPr>
          <a:xfrm>
            <a:off x="6922671" y="3005325"/>
            <a:ext cx="124226" cy="1006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lefty gun hand Group 28">
            <a:extLst>
              <a:ext uri="{FF2B5EF4-FFF2-40B4-BE49-F238E27FC236}">
                <a16:creationId xmlns:a16="http://schemas.microsoft.com/office/drawing/2014/main" id="{4F2DDBAD-CC96-4EA5-B73D-C11BC80A1462}"/>
              </a:ext>
            </a:extLst>
          </p:cNvPr>
          <p:cNvGrpSpPr/>
          <p:nvPr/>
        </p:nvGrpSpPr>
        <p:grpSpPr>
          <a:xfrm rot="249633">
            <a:off x="7739412" y="361451"/>
            <a:ext cx="2486815" cy="4563885"/>
            <a:chOff x="8374569" y="339401"/>
            <a:chExt cx="2486815" cy="45638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96E7B4-4EEE-41E1-9242-97D61F94187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86741">
              <a:off x="8767021" y="2808923"/>
              <a:ext cx="2733496" cy="145523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338A93-69FC-45E3-98CF-8C4F0A60E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4569" y="339401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lefty holster Picture 18">
            <a:extLst>
              <a:ext uri="{FF2B5EF4-FFF2-40B4-BE49-F238E27FC236}">
                <a16:creationId xmlns:a16="http://schemas.microsoft.com/office/drawing/2014/main" id="{1044E79A-40F9-46EA-A60E-11F7F85B91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 flipH="1">
            <a:off x="8732991" y="3846481"/>
            <a:ext cx="899916" cy="1080000"/>
          </a:xfrm>
          <a:prstGeom prst="rect">
            <a:avLst/>
          </a:prstGeom>
          <a:ln>
            <a:noFill/>
          </a:ln>
        </p:spPr>
      </p:pic>
      <p:sp>
        <p:nvSpPr>
          <p:cNvPr id="56" name="lefty cover Freeform: Shape 55">
            <a:extLst>
              <a:ext uri="{FF2B5EF4-FFF2-40B4-BE49-F238E27FC236}">
                <a16:creationId xmlns:a16="http://schemas.microsoft.com/office/drawing/2014/main" id="{2F127F71-80EF-4074-AD61-90CB2D505643}"/>
              </a:ext>
            </a:extLst>
          </p:cNvPr>
          <p:cNvSpPr/>
          <p:nvPr/>
        </p:nvSpPr>
        <p:spPr>
          <a:xfrm flipH="1">
            <a:off x="8595820" y="3774200"/>
            <a:ext cx="1174257" cy="1415556"/>
          </a:xfrm>
          <a:custGeom>
            <a:avLst/>
            <a:gdLst>
              <a:gd name="connsiteX0" fmla="*/ 565609 w 1008668"/>
              <a:gd name="connsiteY0" fmla="*/ 0 h 1150071"/>
              <a:gd name="connsiteX1" fmla="*/ 0 w 1008668"/>
              <a:gd name="connsiteY1" fmla="*/ 320512 h 1150071"/>
              <a:gd name="connsiteX2" fmla="*/ 131976 w 1008668"/>
              <a:gd name="connsiteY2" fmla="*/ 678730 h 1150071"/>
              <a:gd name="connsiteX3" fmla="*/ 527901 w 1008668"/>
              <a:gd name="connsiteY3" fmla="*/ 1150071 h 1150071"/>
              <a:gd name="connsiteX4" fmla="*/ 1008668 w 1008668"/>
              <a:gd name="connsiteY4" fmla="*/ 942681 h 1150071"/>
              <a:gd name="connsiteX5" fmla="*/ 716437 w 1008668"/>
              <a:gd name="connsiteY5" fmla="*/ 28281 h 1150071"/>
              <a:gd name="connsiteX6" fmla="*/ 565609 w 1008668"/>
              <a:gd name="connsiteY6" fmla="*/ 0 h 1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68" h="1150071">
                <a:moveTo>
                  <a:pt x="565609" y="0"/>
                </a:moveTo>
                <a:lnTo>
                  <a:pt x="0" y="320512"/>
                </a:lnTo>
                <a:lnTo>
                  <a:pt x="131976" y="678730"/>
                </a:lnTo>
                <a:lnTo>
                  <a:pt x="527901" y="1150071"/>
                </a:lnTo>
                <a:lnTo>
                  <a:pt x="1008668" y="942681"/>
                </a:lnTo>
                <a:lnTo>
                  <a:pt x="716437" y="28281"/>
                </a:lnTo>
                <a:lnTo>
                  <a:pt x="565609" y="0"/>
                </a:lnTo>
                <a:close/>
              </a:path>
            </a:pathLst>
          </a:cu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6CEB2F-DB72-41B0-AA69-DD8B9E82E64E}"/>
              </a:ext>
            </a:extLst>
          </p:cNvPr>
          <p:cNvGrpSpPr/>
          <p:nvPr/>
        </p:nvGrpSpPr>
        <p:grpSpPr>
          <a:xfrm>
            <a:off x="11135722" y="5028294"/>
            <a:ext cx="607078" cy="717993"/>
            <a:chOff x="10037020" y="4745438"/>
            <a:chExt cx="607078" cy="7179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DB69C3-7033-4A1B-984E-ED672930060A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9DA28B-AF61-4135-AD1B-FCCC59D8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86CBE-78DF-46BE-8A48-1C85DD3EA2B7}"/>
              </a:ext>
            </a:extLst>
          </p:cNvPr>
          <p:cNvGrpSpPr/>
          <p:nvPr/>
        </p:nvGrpSpPr>
        <p:grpSpPr>
          <a:xfrm>
            <a:off x="745278" y="5055424"/>
            <a:ext cx="607078" cy="717993"/>
            <a:chOff x="8580538" y="4745437"/>
            <a:chExt cx="607078" cy="7179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744BA-BBD7-4644-9F77-EAA4EA49DBA8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C1BF4-2898-445C-9014-FDB7039E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EA9E474-B63A-4DE5-A24B-57153A46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red gun hand Group 4">
            <a:extLst>
              <a:ext uri="{FF2B5EF4-FFF2-40B4-BE49-F238E27FC236}">
                <a16:creationId xmlns:a16="http://schemas.microsoft.com/office/drawing/2014/main" id="{EE2EEFB2-1640-4A4C-8F11-5F1BB50D9BF8}"/>
              </a:ext>
            </a:extLst>
          </p:cNvPr>
          <p:cNvGrpSpPr/>
          <p:nvPr/>
        </p:nvGrpSpPr>
        <p:grpSpPr>
          <a:xfrm>
            <a:off x="2066132" y="399724"/>
            <a:ext cx="2426910" cy="4423558"/>
            <a:chOff x="1683177" y="367645"/>
            <a:chExt cx="2426910" cy="44235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ABE13A-4232-45D9-A140-2A21804A80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282188">
              <a:off x="1138146" y="2826905"/>
              <a:ext cx="2509329" cy="14192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A63515-B692-4D56-937E-9B66C38FA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067" y="367645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red holster Picture 17">
            <a:extLst>
              <a:ext uri="{FF2B5EF4-FFF2-40B4-BE49-F238E27FC236}">
                <a16:creationId xmlns:a16="http://schemas.microsoft.com/office/drawing/2014/main" id="{6BC6AFA6-D843-4E30-AC6D-5E0FD08074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>
            <a:off x="2638008" y="3903135"/>
            <a:ext cx="900000" cy="1080000"/>
          </a:xfrm>
          <a:prstGeom prst="rect">
            <a:avLst/>
          </a:prstGeom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9B105B-43FD-4ECB-82ED-C7354D6A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2" y="60077"/>
            <a:ext cx="1954917" cy="1276396"/>
          </a:xfrm>
          <a:prstGeom prst="rect">
            <a:avLst/>
          </a:prstGeom>
          <a:ln>
            <a:noFill/>
          </a:ln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0731EE1-D574-4E73-B000-4B7F1ED77169}"/>
              </a:ext>
            </a:extLst>
          </p:cNvPr>
          <p:cNvGrpSpPr>
            <a:grpSpLocks noChangeAspect="1"/>
          </p:cNvGrpSpPr>
          <p:nvPr/>
        </p:nvGrpSpPr>
        <p:grpSpPr>
          <a:xfrm>
            <a:off x="10583978" y="465311"/>
            <a:ext cx="1367065" cy="971997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3" name="Freeform: Shape 52">
              <a:hlinkClick r:id="rId17" action="ppaction://hlinksldjump"/>
              <a:extLst>
                <a:ext uri="{FF2B5EF4-FFF2-40B4-BE49-F238E27FC236}">
                  <a16:creationId xmlns:a16="http://schemas.microsoft.com/office/drawing/2014/main" id="{2B0C01F4-BF04-48BC-BD43-BB9244625ACB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D4A2E50-BAFB-46B3-949D-5FF9D2285116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C8985D-09BC-48C2-A3F6-E9D48761B824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57" name="Freeform: Shape 56">
              <a:hlinkClick r:id="rId18" action="ppaction://hlinksldjump"/>
              <a:extLst>
                <a:ext uri="{FF2B5EF4-FFF2-40B4-BE49-F238E27FC236}">
                  <a16:creationId xmlns:a16="http://schemas.microsoft.com/office/drawing/2014/main" id="{298071EA-4B6D-49C4-AFC6-7B26A95CA2D0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62FE0C8-9445-4BFC-A8CB-023F1F959B57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1518F4-EE56-463E-AEB9-1CCE7B978E68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0" name="Freeform: Shape 59">
              <a:hlinkClick r:id="rId19" action="ppaction://hlinksldjump"/>
              <a:extLst>
                <a:ext uri="{FF2B5EF4-FFF2-40B4-BE49-F238E27FC236}">
                  <a16:creationId xmlns:a16="http://schemas.microsoft.com/office/drawing/2014/main" id="{7DC709AC-F3C5-496D-956C-E73D7AC4EFA5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13A4C45-07C1-4195-BABE-8A075153C882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8145C4F-C2EB-47B7-B67D-09CA87F03910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3" name="Freeform: Shape 62">
              <a:hlinkClick r:id="rId20" action="ppaction://hlinksldjump"/>
              <a:extLst>
                <a:ext uri="{FF2B5EF4-FFF2-40B4-BE49-F238E27FC236}">
                  <a16:creationId xmlns:a16="http://schemas.microsoft.com/office/drawing/2014/main" id="{E6674C99-3FD6-4FD3-BF5A-F9F419100CD6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D966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ECBAFE-E14C-497C-A301-6E4EEC4446CE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E84344-367F-4DAA-B73E-85399C05E8D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6" name="Freeform: Shape 65">
              <a:hlinkClick r:id="rId21" action="ppaction://hlinksldjump"/>
              <a:extLst>
                <a:ext uri="{FF2B5EF4-FFF2-40B4-BE49-F238E27FC236}">
                  <a16:creationId xmlns:a16="http://schemas.microsoft.com/office/drawing/2014/main" id="{0D324EB6-793E-46A4-9CCD-66C6EA03958D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F9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F89B8D9-7882-4CFA-A8FC-B0DEA0A0E16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CF40DD-C973-47A0-86B8-A65096E0935A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9" name="Freeform: Shape 68">
              <a:hlinkClick r:id="rId22" action="ppaction://hlinksldjump"/>
              <a:extLst>
                <a:ext uri="{FF2B5EF4-FFF2-40B4-BE49-F238E27FC236}">
                  <a16:creationId xmlns:a16="http://schemas.microsoft.com/office/drawing/2014/main" id="{DD97BA96-88C1-458D-850A-07CEF7F31CBA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7F6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A33CC1-9AA6-4FE7-8E6A-5A8C9D4ECBA0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8B24D90-AE21-4411-9B5B-8045B5EEA80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583142" y="461762"/>
            <a:ext cx="1368737" cy="979095"/>
            <a:chOff x="7656601" y="2600651"/>
            <a:chExt cx="2147067" cy="15358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" name="Freeform: Shape 71">
              <a:hlinkClick r:id="rId23" action="ppaction://hlinksldjump"/>
              <a:extLst>
                <a:ext uri="{FF2B5EF4-FFF2-40B4-BE49-F238E27FC236}">
                  <a16:creationId xmlns:a16="http://schemas.microsoft.com/office/drawing/2014/main" id="{38895648-3123-4A8A-94F6-E356DF47769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: Shape 72">
              <a:hlinkClick r:id="rId19" action="ppaction://hlinksldjump"/>
              <a:extLst>
                <a:ext uri="{FF2B5EF4-FFF2-40B4-BE49-F238E27FC236}">
                  <a16:creationId xmlns:a16="http://schemas.microsoft.com/office/drawing/2014/main" id="{74699FAF-9941-4D83-AE6D-A4EDE6CD7797}"/>
                </a:ext>
              </a:extLst>
            </p:cNvPr>
            <p:cNvSpPr/>
            <p:nvPr/>
          </p:nvSpPr>
          <p:spPr>
            <a:xfrm rot="10800000">
              <a:off x="7656601" y="3374148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2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DAE51B4-9E8E-410F-930C-CF22D6AF114B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10583977" y="465311"/>
            <a:ext cx="1367066" cy="971997"/>
            <a:chOff x="7659224" y="2600651"/>
            <a:chExt cx="2144444" cy="1524724"/>
          </a:xfrm>
          <a:solidFill>
            <a:srgbClr val="000000">
              <a:alpha val="0"/>
            </a:srgbClr>
          </a:solidFill>
        </p:grpSpPr>
        <p:sp>
          <p:nvSpPr>
            <p:cNvPr id="75" name="Freeform: Shape 74">
              <a:hlinkClick r:id="rId24" action="ppaction://hlinksldjump"/>
              <a:extLst>
                <a:ext uri="{FF2B5EF4-FFF2-40B4-BE49-F238E27FC236}">
                  <a16:creationId xmlns:a16="http://schemas.microsoft.com/office/drawing/2014/main" id="{D4E54295-FD04-4976-9F28-63883BCEBEA4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3B500C7-D268-4D24-9759-AB37A46CA29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Partial Circle 76">
            <a:extLst>
              <a:ext uri="{FF2B5EF4-FFF2-40B4-BE49-F238E27FC236}">
                <a16:creationId xmlns:a16="http://schemas.microsoft.com/office/drawing/2014/main" id="{B7F41154-6F2D-4EB9-A0CF-EF197C1B1245}"/>
              </a:ext>
            </a:extLst>
          </p:cNvPr>
          <p:cNvSpPr/>
          <p:nvPr/>
        </p:nvSpPr>
        <p:spPr>
          <a:xfrm rot="1370155">
            <a:off x="10545824" y="223978"/>
            <a:ext cx="1450471" cy="1466768"/>
          </a:xfrm>
          <a:prstGeom prst="pie">
            <a:avLst>
              <a:gd name="adj1" fmla="val 16122902"/>
              <a:gd name="adj2" fmla="val 1374986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670"/>
                                  </p:stCondLst>
                                  <p:childTnLst>
                                    <p:animRot by="-4500000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7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5" presetClass="path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2.91667E-6 -0.00139 L 0.29922 0.00764 " pathEditMode="relative" rAng="0" ptsTypes="AA">
                                      <p:cBhvr>
                                        <p:cTn id="4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remove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5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2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8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-0.30183 -0.00139 " pathEditMode="relative" rAng="0" ptsTypes="AA">
                                      <p:cBhvr>
                                        <p:cTn id="8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45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5" grpId="0" animBg="1"/>
      <p:bldP spid="45" grpId="1" animBg="1"/>
      <p:bldP spid="2" grpId="0" animBg="1"/>
      <p:bldP spid="2" grpId="1" animBg="1"/>
      <p:bldP spid="2" grpId="2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28EC3B1-A3DC-45E0-8C8E-7058119157BF}"/>
              </a:ext>
            </a:extLst>
          </p:cNvPr>
          <p:cNvSpPr/>
          <p:nvPr/>
        </p:nvSpPr>
        <p:spPr>
          <a:xfrm>
            <a:off x="4945464" y="3027596"/>
            <a:ext cx="124226" cy="100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white 2 skull Picture 5">
            <a:extLst>
              <a:ext uri="{FF2B5EF4-FFF2-40B4-BE49-F238E27FC236}">
                <a16:creationId xmlns:a16="http://schemas.microsoft.com/office/drawing/2014/main" id="{0FCDD259-4326-49D2-BE01-CEF75AA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grpSp>
        <p:nvGrpSpPr>
          <p:cNvPr id="37" name="red body Group 36">
            <a:extLst>
              <a:ext uri="{FF2B5EF4-FFF2-40B4-BE49-F238E27FC236}">
                <a16:creationId xmlns:a16="http://schemas.microsoft.com/office/drawing/2014/main" id="{9C47CF74-3194-47A2-866A-75D1C2EB4A29}"/>
              </a:ext>
            </a:extLst>
          </p:cNvPr>
          <p:cNvGrpSpPr/>
          <p:nvPr/>
        </p:nvGrpSpPr>
        <p:grpSpPr>
          <a:xfrm>
            <a:off x="1457829" y="1133360"/>
            <a:ext cx="3231160" cy="5724640"/>
            <a:chOff x="1776254" y="872181"/>
            <a:chExt cx="3231160" cy="5724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45D1A-3224-41A3-AF30-65B5460C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254" y="872181"/>
              <a:ext cx="3231160" cy="5724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92D6AB-BB6D-4103-89C0-04C8298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713" y="2253006"/>
              <a:ext cx="946736" cy="1364629"/>
            </a:xfrm>
            <a:prstGeom prst="rect">
              <a:avLst/>
            </a:prstGeom>
          </p:spPr>
        </p:pic>
      </p:grpSp>
      <p:pic>
        <p:nvPicPr>
          <p:cNvPr id="30" name="green splat Picture 29">
            <a:extLst>
              <a:ext uri="{FF2B5EF4-FFF2-40B4-BE49-F238E27FC236}">
                <a16:creationId xmlns:a16="http://schemas.microsoft.com/office/drawing/2014/main" id="{6401B645-6D29-4413-A8B9-7DCF8548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7452">
            <a:off x="8098285" y="2820406"/>
            <a:ext cx="710884" cy="742911"/>
          </a:xfrm>
          <a:prstGeom prst="rect">
            <a:avLst/>
          </a:prstGeom>
        </p:spPr>
      </p:pic>
      <p:pic>
        <p:nvPicPr>
          <p:cNvPr id="33" name="blue splat Picture 32">
            <a:extLst>
              <a:ext uri="{FF2B5EF4-FFF2-40B4-BE49-F238E27FC236}">
                <a16:creationId xmlns:a16="http://schemas.microsoft.com/office/drawing/2014/main" id="{3615385C-38CA-4C80-9770-41052CBA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25733" y="2938164"/>
            <a:ext cx="717332" cy="543575"/>
          </a:xfrm>
          <a:prstGeom prst="rect">
            <a:avLst/>
          </a:prstGeom>
        </p:spPr>
      </p:pic>
      <p:pic>
        <p:nvPicPr>
          <p:cNvPr id="14" name="Lefty body Picture 13">
            <a:extLst>
              <a:ext uri="{FF2B5EF4-FFF2-40B4-BE49-F238E27FC236}">
                <a16:creationId xmlns:a16="http://schemas.microsoft.com/office/drawing/2014/main" id="{31863527-98DD-422E-9333-1672D8C96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999" y="1021643"/>
            <a:ext cx="3253172" cy="57760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red scull Picture 37">
            <a:extLst>
              <a:ext uri="{FF2B5EF4-FFF2-40B4-BE49-F238E27FC236}">
                <a16:creationId xmlns:a16="http://schemas.microsoft.com/office/drawing/2014/main" id="{A9C5F6B9-56CB-4A36-AF10-AA8CDB94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85" name="yellow skull Picture 84">
            <a:extLst>
              <a:ext uri="{FF2B5EF4-FFF2-40B4-BE49-F238E27FC236}">
                <a16:creationId xmlns:a16="http://schemas.microsoft.com/office/drawing/2014/main" id="{8C6E9F4A-F41D-45E3-A716-2F57D031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48" name="green skull Picture 5">
            <a:extLst>
              <a:ext uri="{FF2B5EF4-FFF2-40B4-BE49-F238E27FC236}">
                <a16:creationId xmlns:a16="http://schemas.microsoft.com/office/drawing/2014/main" id="{FCA73F58-9C10-4D66-BA8D-2501F28D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6" name="white skull Picture 5">
            <a:extLst>
              <a:ext uri="{FF2B5EF4-FFF2-40B4-BE49-F238E27FC236}">
                <a16:creationId xmlns:a16="http://schemas.microsoft.com/office/drawing/2014/main" id="{08C19AF1-8952-40B2-83E1-2847A0AF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8B21E-EA29-49B4-ACDC-96A687269A5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83" y="4314295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B1ECAB-C623-40E5-A499-963E843D56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 useBgFill="1">
        <p:nvSpPr>
          <p:cNvPr id="45" name="green paint cover Freeform: Shape 8">
            <a:extLst>
              <a:ext uri="{FF2B5EF4-FFF2-40B4-BE49-F238E27FC236}">
                <a16:creationId xmlns:a16="http://schemas.microsoft.com/office/drawing/2014/main" id="{11376FA2-158D-4C73-B958-57AEE964F372}"/>
              </a:ext>
            </a:extLst>
          </p:cNvPr>
          <p:cNvSpPr/>
          <p:nvPr/>
        </p:nvSpPr>
        <p:spPr>
          <a:xfrm>
            <a:off x="4254450" y="2795343"/>
            <a:ext cx="4536969" cy="939454"/>
          </a:xfrm>
          <a:prstGeom prst="roundRect">
            <a:avLst>
              <a:gd name="adj" fmla="val 29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52535A-B09D-469E-A4EA-A44202932A18}"/>
              </a:ext>
            </a:extLst>
          </p:cNvPr>
          <p:cNvSpPr/>
          <p:nvPr/>
        </p:nvSpPr>
        <p:spPr>
          <a:xfrm>
            <a:off x="6922671" y="3005325"/>
            <a:ext cx="124226" cy="1006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lefty gun hand Group 28">
            <a:extLst>
              <a:ext uri="{FF2B5EF4-FFF2-40B4-BE49-F238E27FC236}">
                <a16:creationId xmlns:a16="http://schemas.microsoft.com/office/drawing/2014/main" id="{4F2DDBAD-CC96-4EA5-B73D-C11BC80A1462}"/>
              </a:ext>
            </a:extLst>
          </p:cNvPr>
          <p:cNvGrpSpPr/>
          <p:nvPr/>
        </p:nvGrpSpPr>
        <p:grpSpPr>
          <a:xfrm rot="249633">
            <a:off x="7739412" y="361451"/>
            <a:ext cx="2486815" cy="4563885"/>
            <a:chOff x="8374569" y="339401"/>
            <a:chExt cx="2486815" cy="45638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96E7B4-4EEE-41E1-9242-97D61F94187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86741">
              <a:off x="8767021" y="2808923"/>
              <a:ext cx="2733496" cy="145523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338A93-69FC-45E3-98CF-8C4F0A60E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4569" y="339401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lefty holster Picture 18">
            <a:extLst>
              <a:ext uri="{FF2B5EF4-FFF2-40B4-BE49-F238E27FC236}">
                <a16:creationId xmlns:a16="http://schemas.microsoft.com/office/drawing/2014/main" id="{1044E79A-40F9-46EA-A60E-11F7F85B91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 flipH="1">
            <a:off x="8732991" y="3846481"/>
            <a:ext cx="899916" cy="1080000"/>
          </a:xfrm>
          <a:prstGeom prst="rect">
            <a:avLst/>
          </a:prstGeom>
          <a:ln>
            <a:noFill/>
          </a:ln>
        </p:spPr>
      </p:pic>
      <p:sp>
        <p:nvSpPr>
          <p:cNvPr id="56" name="lefty cover Freeform: Shape 55">
            <a:extLst>
              <a:ext uri="{FF2B5EF4-FFF2-40B4-BE49-F238E27FC236}">
                <a16:creationId xmlns:a16="http://schemas.microsoft.com/office/drawing/2014/main" id="{2F127F71-80EF-4074-AD61-90CB2D505643}"/>
              </a:ext>
            </a:extLst>
          </p:cNvPr>
          <p:cNvSpPr/>
          <p:nvPr/>
        </p:nvSpPr>
        <p:spPr>
          <a:xfrm flipH="1">
            <a:off x="8595820" y="3774200"/>
            <a:ext cx="1174257" cy="1415556"/>
          </a:xfrm>
          <a:custGeom>
            <a:avLst/>
            <a:gdLst>
              <a:gd name="connsiteX0" fmla="*/ 565609 w 1008668"/>
              <a:gd name="connsiteY0" fmla="*/ 0 h 1150071"/>
              <a:gd name="connsiteX1" fmla="*/ 0 w 1008668"/>
              <a:gd name="connsiteY1" fmla="*/ 320512 h 1150071"/>
              <a:gd name="connsiteX2" fmla="*/ 131976 w 1008668"/>
              <a:gd name="connsiteY2" fmla="*/ 678730 h 1150071"/>
              <a:gd name="connsiteX3" fmla="*/ 527901 w 1008668"/>
              <a:gd name="connsiteY3" fmla="*/ 1150071 h 1150071"/>
              <a:gd name="connsiteX4" fmla="*/ 1008668 w 1008668"/>
              <a:gd name="connsiteY4" fmla="*/ 942681 h 1150071"/>
              <a:gd name="connsiteX5" fmla="*/ 716437 w 1008668"/>
              <a:gd name="connsiteY5" fmla="*/ 28281 h 1150071"/>
              <a:gd name="connsiteX6" fmla="*/ 565609 w 1008668"/>
              <a:gd name="connsiteY6" fmla="*/ 0 h 1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68" h="1150071">
                <a:moveTo>
                  <a:pt x="565609" y="0"/>
                </a:moveTo>
                <a:lnTo>
                  <a:pt x="0" y="320512"/>
                </a:lnTo>
                <a:lnTo>
                  <a:pt x="131976" y="678730"/>
                </a:lnTo>
                <a:lnTo>
                  <a:pt x="527901" y="1150071"/>
                </a:lnTo>
                <a:lnTo>
                  <a:pt x="1008668" y="942681"/>
                </a:lnTo>
                <a:lnTo>
                  <a:pt x="716437" y="28281"/>
                </a:lnTo>
                <a:lnTo>
                  <a:pt x="565609" y="0"/>
                </a:lnTo>
                <a:close/>
              </a:path>
            </a:pathLst>
          </a:cu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6CEB2F-DB72-41B0-AA69-DD8B9E82E64E}"/>
              </a:ext>
            </a:extLst>
          </p:cNvPr>
          <p:cNvGrpSpPr/>
          <p:nvPr/>
        </p:nvGrpSpPr>
        <p:grpSpPr>
          <a:xfrm>
            <a:off x="11135722" y="5028294"/>
            <a:ext cx="607078" cy="717993"/>
            <a:chOff x="10037020" y="4745438"/>
            <a:chExt cx="607078" cy="7179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DB69C3-7033-4A1B-984E-ED672930060A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9DA28B-AF61-4135-AD1B-FCCC59D8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86CBE-78DF-46BE-8A48-1C85DD3EA2B7}"/>
              </a:ext>
            </a:extLst>
          </p:cNvPr>
          <p:cNvGrpSpPr/>
          <p:nvPr/>
        </p:nvGrpSpPr>
        <p:grpSpPr>
          <a:xfrm>
            <a:off x="745278" y="5055424"/>
            <a:ext cx="607078" cy="717993"/>
            <a:chOff x="8580538" y="4745437"/>
            <a:chExt cx="607078" cy="7179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744BA-BBD7-4644-9F77-EAA4EA49DBA8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C1BF4-2898-445C-9014-FDB7039E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EA9E474-B63A-4DE5-A24B-57153A46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red gun hand Group 4">
            <a:extLst>
              <a:ext uri="{FF2B5EF4-FFF2-40B4-BE49-F238E27FC236}">
                <a16:creationId xmlns:a16="http://schemas.microsoft.com/office/drawing/2014/main" id="{EE2EEFB2-1640-4A4C-8F11-5F1BB50D9BF8}"/>
              </a:ext>
            </a:extLst>
          </p:cNvPr>
          <p:cNvGrpSpPr/>
          <p:nvPr/>
        </p:nvGrpSpPr>
        <p:grpSpPr>
          <a:xfrm>
            <a:off x="2066132" y="399724"/>
            <a:ext cx="2426910" cy="4423558"/>
            <a:chOff x="1683177" y="367645"/>
            <a:chExt cx="2426910" cy="44235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ABE13A-4232-45D9-A140-2A21804A80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282188">
              <a:off x="1138146" y="2826905"/>
              <a:ext cx="2509329" cy="14192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A63515-B692-4D56-937E-9B66C38FA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067" y="367645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red holster Picture 17">
            <a:extLst>
              <a:ext uri="{FF2B5EF4-FFF2-40B4-BE49-F238E27FC236}">
                <a16:creationId xmlns:a16="http://schemas.microsoft.com/office/drawing/2014/main" id="{6BC6AFA6-D843-4E30-AC6D-5E0FD08074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>
            <a:off x="2638008" y="3903135"/>
            <a:ext cx="900000" cy="1080000"/>
          </a:xfrm>
          <a:prstGeom prst="rect">
            <a:avLst/>
          </a:pr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B8A4065-5727-4ECC-9365-681783C575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2" y="60077"/>
            <a:ext cx="1954917" cy="1276396"/>
          </a:xfrm>
          <a:prstGeom prst="rect">
            <a:avLst/>
          </a:prstGeom>
          <a:ln>
            <a:noFill/>
          </a:ln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DA0B1CE-CE58-4D30-B864-3980DFC5BA9E}"/>
              </a:ext>
            </a:extLst>
          </p:cNvPr>
          <p:cNvGrpSpPr>
            <a:grpSpLocks noChangeAspect="1"/>
          </p:cNvGrpSpPr>
          <p:nvPr/>
        </p:nvGrpSpPr>
        <p:grpSpPr>
          <a:xfrm>
            <a:off x="10583978" y="465311"/>
            <a:ext cx="1367065" cy="971997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4" name="Freeform: Shape 53">
              <a:hlinkClick r:id="rId17" action="ppaction://hlinksldjump"/>
              <a:extLst>
                <a:ext uri="{FF2B5EF4-FFF2-40B4-BE49-F238E27FC236}">
                  <a16:creationId xmlns:a16="http://schemas.microsoft.com/office/drawing/2014/main" id="{395A7E07-A8C8-43E5-A005-8A0E2D6318F2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80477E8-76B5-4CD2-8922-0A1B2EC641A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016325-0F4E-4D82-8F3A-0C1F77502AD0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58" name="Freeform: Shape 57">
              <a:hlinkClick r:id="rId18" action="ppaction://hlinksldjump"/>
              <a:extLst>
                <a:ext uri="{FF2B5EF4-FFF2-40B4-BE49-F238E27FC236}">
                  <a16:creationId xmlns:a16="http://schemas.microsoft.com/office/drawing/2014/main" id="{988EE7A9-DB37-4B6B-A819-57CBC815109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C78D66F-208A-4CCD-90B3-AC16495271F0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1ACBA24-7E62-47F4-ADC4-8754F734912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1" name="Freeform: Shape 60">
              <a:hlinkClick r:id="rId19" action="ppaction://hlinksldjump"/>
              <a:extLst>
                <a:ext uri="{FF2B5EF4-FFF2-40B4-BE49-F238E27FC236}">
                  <a16:creationId xmlns:a16="http://schemas.microsoft.com/office/drawing/2014/main" id="{F2214B37-D1C6-4CA5-97D0-B1A2D65FA68B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8D183FD-5473-4FB4-9093-DD806B9FC890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B70CE8-9543-4DCF-B0A3-83AD579C6D18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4" name="Freeform: Shape 63">
              <a:hlinkClick r:id="rId20" action="ppaction://hlinksldjump"/>
              <a:extLst>
                <a:ext uri="{FF2B5EF4-FFF2-40B4-BE49-F238E27FC236}">
                  <a16:creationId xmlns:a16="http://schemas.microsoft.com/office/drawing/2014/main" id="{947E665F-DDA8-46DC-82CE-38818F09909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D966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DD5D0C6-3C87-45E2-BCB5-AFD8361528C4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FB60A9B-8B62-4B31-B025-BF71C248AAB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7" name="Freeform: Shape 66">
              <a:hlinkClick r:id="rId21" action="ppaction://hlinksldjump"/>
              <a:extLst>
                <a:ext uri="{FF2B5EF4-FFF2-40B4-BE49-F238E27FC236}">
                  <a16:creationId xmlns:a16="http://schemas.microsoft.com/office/drawing/2014/main" id="{41734102-4309-4B25-9662-50DED620ED21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F9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90ACAEF-FFF0-44C2-A704-5D2CE399C2C9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4C03CFF-C9A0-495B-9EBF-0F5EA6EA6C6A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70" name="Freeform: Shape 69">
              <a:hlinkClick r:id="rId22" action="ppaction://hlinksldjump"/>
              <a:extLst>
                <a:ext uri="{FF2B5EF4-FFF2-40B4-BE49-F238E27FC236}">
                  <a16:creationId xmlns:a16="http://schemas.microsoft.com/office/drawing/2014/main" id="{6B62F43F-2BD8-4ED1-96C3-77995A881465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7F6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B7F106-BC50-43A9-9EED-E2F1C8A7ABB2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E85196F-ED22-4E4C-9B8C-1D2F819D1F0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583142" y="461762"/>
            <a:ext cx="1368737" cy="979095"/>
            <a:chOff x="7656601" y="2600651"/>
            <a:chExt cx="2147067" cy="15358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Freeform: Shape 72">
              <a:hlinkClick r:id="rId23" action="ppaction://hlinksldjump"/>
              <a:extLst>
                <a:ext uri="{FF2B5EF4-FFF2-40B4-BE49-F238E27FC236}">
                  <a16:creationId xmlns:a16="http://schemas.microsoft.com/office/drawing/2014/main" id="{8D03905E-CFD8-4924-8639-41271EA1E620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hlinkClick r:id="rId19" action="ppaction://hlinksldjump"/>
              <a:extLst>
                <a:ext uri="{FF2B5EF4-FFF2-40B4-BE49-F238E27FC236}">
                  <a16:creationId xmlns:a16="http://schemas.microsoft.com/office/drawing/2014/main" id="{233E8556-140B-4596-BAC0-54564D92CCB6}"/>
                </a:ext>
              </a:extLst>
            </p:cNvPr>
            <p:cNvSpPr/>
            <p:nvPr/>
          </p:nvSpPr>
          <p:spPr>
            <a:xfrm rot="10800000">
              <a:off x="7656601" y="3374148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2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055C09E-19AD-47C2-B3B0-B61649CF3989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10583977" y="465311"/>
            <a:ext cx="1367066" cy="971997"/>
            <a:chOff x="7659224" y="2600651"/>
            <a:chExt cx="2144444" cy="1524724"/>
          </a:xfrm>
          <a:solidFill>
            <a:srgbClr val="000000">
              <a:alpha val="0"/>
            </a:srgbClr>
          </a:solidFill>
        </p:grpSpPr>
        <p:sp>
          <p:nvSpPr>
            <p:cNvPr id="76" name="Freeform: Shape 75">
              <a:hlinkClick r:id="rId24" action="ppaction://hlinksldjump"/>
              <a:extLst>
                <a:ext uri="{FF2B5EF4-FFF2-40B4-BE49-F238E27FC236}">
                  <a16:creationId xmlns:a16="http://schemas.microsoft.com/office/drawing/2014/main" id="{C00954BC-F35A-42FB-8470-C0398656E26B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DE192FA-9D74-4A5C-B1E8-554480A278CA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D81FBD07-4E41-47D8-804B-DB7F63F25975}"/>
              </a:ext>
            </a:extLst>
          </p:cNvPr>
          <p:cNvSpPr/>
          <p:nvPr/>
        </p:nvSpPr>
        <p:spPr>
          <a:xfrm rot="1370155">
            <a:off x="10545824" y="223978"/>
            <a:ext cx="1450471" cy="1466768"/>
          </a:xfrm>
          <a:prstGeom prst="pie">
            <a:avLst>
              <a:gd name="adj1" fmla="val 16122902"/>
              <a:gd name="adj2" fmla="val 1374986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4500000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0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5" presetClass="path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2.91667E-6 -0.00139 L 0.29922 0.00764 " pathEditMode="relative" rAng="0" ptsTypes="AA">
                                      <p:cBhvr>
                                        <p:cTn id="4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remove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5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8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8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-0.30183 -0.00139 " pathEditMode="relative" rAng="0" ptsTypes="AA">
                                      <p:cBhvr>
                                        <p:cTn id="8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45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5" grpId="0" animBg="1"/>
      <p:bldP spid="45" grpId="1" animBg="1"/>
      <p:bldP spid="2" grpId="0" animBg="1"/>
      <p:bldP spid="2" grpId="1" animBg="1"/>
      <p:bldP spid="2" grpId="2" animBg="1"/>
      <p:bldP spid="56" grpId="0" animBg="1"/>
      <p:bldP spid="5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28EC3B1-A3DC-45E0-8C8E-7058119157BF}"/>
              </a:ext>
            </a:extLst>
          </p:cNvPr>
          <p:cNvSpPr/>
          <p:nvPr/>
        </p:nvSpPr>
        <p:spPr>
          <a:xfrm>
            <a:off x="4945464" y="3027596"/>
            <a:ext cx="124226" cy="100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white 2 skull Picture 5">
            <a:extLst>
              <a:ext uri="{FF2B5EF4-FFF2-40B4-BE49-F238E27FC236}">
                <a16:creationId xmlns:a16="http://schemas.microsoft.com/office/drawing/2014/main" id="{0FCDD259-4326-49D2-BE01-CEF75AA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grpSp>
        <p:nvGrpSpPr>
          <p:cNvPr id="37" name="red body Group 36">
            <a:extLst>
              <a:ext uri="{FF2B5EF4-FFF2-40B4-BE49-F238E27FC236}">
                <a16:creationId xmlns:a16="http://schemas.microsoft.com/office/drawing/2014/main" id="{9C47CF74-3194-47A2-866A-75D1C2EB4A29}"/>
              </a:ext>
            </a:extLst>
          </p:cNvPr>
          <p:cNvGrpSpPr/>
          <p:nvPr/>
        </p:nvGrpSpPr>
        <p:grpSpPr>
          <a:xfrm>
            <a:off x="1457829" y="1133360"/>
            <a:ext cx="3231160" cy="5724640"/>
            <a:chOff x="1776254" y="872181"/>
            <a:chExt cx="3231160" cy="5724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45D1A-3224-41A3-AF30-65B5460C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254" y="872181"/>
              <a:ext cx="3231160" cy="5724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92D6AB-BB6D-4103-89C0-04C8298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713" y="2253006"/>
              <a:ext cx="946736" cy="1364629"/>
            </a:xfrm>
            <a:prstGeom prst="rect">
              <a:avLst/>
            </a:prstGeom>
          </p:spPr>
        </p:pic>
      </p:grpSp>
      <p:pic>
        <p:nvPicPr>
          <p:cNvPr id="30" name="green splat Picture 29">
            <a:extLst>
              <a:ext uri="{FF2B5EF4-FFF2-40B4-BE49-F238E27FC236}">
                <a16:creationId xmlns:a16="http://schemas.microsoft.com/office/drawing/2014/main" id="{6401B645-6D29-4413-A8B9-7DCF8548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7452">
            <a:off x="8098285" y="2820406"/>
            <a:ext cx="710884" cy="742911"/>
          </a:xfrm>
          <a:prstGeom prst="rect">
            <a:avLst/>
          </a:prstGeom>
        </p:spPr>
      </p:pic>
      <p:pic>
        <p:nvPicPr>
          <p:cNvPr id="33" name="blue splat Picture 32">
            <a:extLst>
              <a:ext uri="{FF2B5EF4-FFF2-40B4-BE49-F238E27FC236}">
                <a16:creationId xmlns:a16="http://schemas.microsoft.com/office/drawing/2014/main" id="{3615385C-38CA-4C80-9770-41052CBA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25733" y="2938164"/>
            <a:ext cx="717332" cy="543575"/>
          </a:xfrm>
          <a:prstGeom prst="rect">
            <a:avLst/>
          </a:prstGeom>
        </p:spPr>
      </p:pic>
      <p:pic>
        <p:nvPicPr>
          <p:cNvPr id="14" name="Lefty body Picture 13">
            <a:extLst>
              <a:ext uri="{FF2B5EF4-FFF2-40B4-BE49-F238E27FC236}">
                <a16:creationId xmlns:a16="http://schemas.microsoft.com/office/drawing/2014/main" id="{31863527-98DD-422E-9333-1672D8C96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999" y="1021643"/>
            <a:ext cx="3253172" cy="57760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red scull Picture 37">
            <a:extLst>
              <a:ext uri="{FF2B5EF4-FFF2-40B4-BE49-F238E27FC236}">
                <a16:creationId xmlns:a16="http://schemas.microsoft.com/office/drawing/2014/main" id="{A9C5F6B9-56CB-4A36-AF10-AA8CDB94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85" name="yellow skull Picture 84">
            <a:extLst>
              <a:ext uri="{FF2B5EF4-FFF2-40B4-BE49-F238E27FC236}">
                <a16:creationId xmlns:a16="http://schemas.microsoft.com/office/drawing/2014/main" id="{8C6E9F4A-F41D-45E3-A716-2F57D031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48" name="green skull Picture 5">
            <a:extLst>
              <a:ext uri="{FF2B5EF4-FFF2-40B4-BE49-F238E27FC236}">
                <a16:creationId xmlns:a16="http://schemas.microsoft.com/office/drawing/2014/main" id="{FCA73F58-9C10-4D66-BA8D-2501F28D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6" name="white skull Picture 5">
            <a:extLst>
              <a:ext uri="{FF2B5EF4-FFF2-40B4-BE49-F238E27FC236}">
                <a16:creationId xmlns:a16="http://schemas.microsoft.com/office/drawing/2014/main" id="{08C19AF1-8952-40B2-83E1-2847A0AF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8B21E-EA29-49B4-ACDC-96A687269A5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83" y="4314295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B1ECAB-C623-40E5-A499-963E843D56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 useBgFill="1">
        <p:nvSpPr>
          <p:cNvPr id="45" name="green paint cover Freeform: Shape 8">
            <a:extLst>
              <a:ext uri="{FF2B5EF4-FFF2-40B4-BE49-F238E27FC236}">
                <a16:creationId xmlns:a16="http://schemas.microsoft.com/office/drawing/2014/main" id="{11376FA2-158D-4C73-B958-57AEE964F372}"/>
              </a:ext>
            </a:extLst>
          </p:cNvPr>
          <p:cNvSpPr/>
          <p:nvPr/>
        </p:nvSpPr>
        <p:spPr>
          <a:xfrm>
            <a:off x="4254450" y="2795343"/>
            <a:ext cx="4536969" cy="939454"/>
          </a:xfrm>
          <a:prstGeom prst="roundRect">
            <a:avLst>
              <a:gd name="adj" fmla="val 29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52535A-B09D-469E-A4EA-A44202932A18}"/>
              </a:ext>
            </a:extLst>
          </p:cNvPr>
          <p:cNvSpPr/>
          <p:nvPr/>
        </p:nvSpPr>
        <p:spPr>
          <a:xfrm>
            <a:off x="6922671" y="3005325"/>
            <a:ext cx="124226" cy="1006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lefty gun hand Group 28">
            <a:extLst>
              <a:ext uri="{FF2B5EF4-FFF2-40B4-BE49-F238E27FC236}">
                <a16:creationId xmlns:a16="http://schemas.microsoft.com/office/drawing/2014/main" id="{4F2DDBAD-CC96-4EA5-B73D-C11BC80A1462}"/>
              </a:ext>
            </a:extLst>
          </p:cNvPr>
          <p:cNvGrpSpPr/>
          <p:nvPr/>
        </p:nvGrpSpPr>
        <p:grpSpPr>
          <a:xfrm rot="249633">
            <a:off x="7739412" y="361451"/>
            <a:ext cx="2486815" cy="4563885"/>
            <a:chOff x="8374569" y="339401"/>
            <a:chExt cx="2486815" cy="45638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96E7B4-4EEE-41E1-9242-97D61F94187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86741">
              <a:off x="8767021" y="2808923"/>
              <a:ext cx="2733496" cy="145523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338A93-69FC-45E3-98CF-8C4F0A60E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4569" y="339401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lefty holster Picture 18">
            <a:extLst>
              <a:ext uri="{FF2B5EF4-FFF2-40B4-BE49-F238E27FC236}">
                <a16:creationId xmlns:a16="http://schemas.microsoft.com/office/drawing/2014/main" id="{1044E79A-40F9-46EA-A60E-11F7F85B91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 flipH="1">
            <a:off x="8732991" y="3846481"/>
            <a:ext cx="899916" cy="1080000"/>
          </a:xfrm>
          <a:prstGeom prst="rect">
            <a:avLst/>
          </a:prstGeom>
          <a:ln>
            <a:noFill/>
          </a:ln>
        </p:spPr>
      </p:pic>
      <p:sp>
        <p:nvSpPr>
          <p:cNvPr id="56" name="lefty cover Freeform: Shape 55">
            <a:extLst>
              <a:ext uri="{FF2B5EF4-FFF2-40B4-BE49-F238E27FC236}">
                <a16:creationId xmlns:a16="http://schemas.microsoft.com/office/drawing/2014/main" id="{2F127F71-80EF-4074-AD61-90CB2D505643}"/>
              </a:ext>
            </a:extLst>
          </p:cNvPr>
          <p:cNvSpPr/>
          <p:nvPr/>
        </p:nvSpPr>
        <p:spPr>
          <a:xfrm flipH="1">
            <a:off x="8595820" y="3774200"/>
            <a:ext cx="1174257" cy="1415556"/>
          </a:xfrm>
          <a:custGeom>
            <a:avLst/>
            <a:gdLst>
              <a:gd name="connsiteX0" fmla="*/ 565609 w 1008668"/>
              <a:gd name="connsiteY0" fmla="*/ 0 h 1150071"/>
              <a:gd name="connsiteX1" fmla="*/ 0 w 1008668"/>
              <a:gd name="connsiteY1" fmla="*/ 320512 h 1150071"/>
              <a:gd name="connsiteX2" fmla="*/ 131976 w 1008668"/>
              <a:gd name="connsiteY2" fmla="*/ 678730 h 1150071"/>
              <a:gd name="connsiteX3" fmla="*/ 527901 w 1008668"/>
              <a:gd name="connsiteY3" fmla="*/ 1150071 h 1150071"/>
              <a:gd name="connsiteX4" fmla="*/ 1008668 w 1008668"/>
              <a:gd name="connsiteY4" fmla="*/ 942681 h 1150071"/>
              <a:gd name="connsiteX5" fmla="*/ 716437 w 1008668"/>
              <a:gd name="connsiteY5" fmla="*/ 28281 h 1150071"/>
              <a:gd name="connsiteX6" fmla="*/ 565609 w 1008668"/>
              <a:gd name="connsiteY6" fmla="*/ 0 h 1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68" h="1150071">
                <a:moveTo>
                  <a:pt x="565609" y="0"/>
                </a:moveTo>
                <a:lnTo>
                  <a:pt x="0" y="320512"/>
                </a:lnTo>
                <a:lnTo>
                  <a:pt x="131976" y="678730"/>
                </a:lnTo>
                <a:lnTo>
                  <a:pt x="527901" y="1150071"/>
                </a:lnTo>
                <a:lnTo>
                  <a:pt x="1008668" y="942681"/>
                </a:lnTo>
                <a:lnTo>
                  <a:pt x="716437" y="28281"/>
                </a:lnTo>
                <a:lnTo>
                  <a:pt x="565609" y="0"/>
                </a:lnTo>
                <a:close/>
              </a:path>
            </a:pathLst>
          </a:cu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6CEB2F-DB72-41B0-AA69-DD8B9E82E64E}"/>
              </a:ext>
            </a:extLst>
          </p:cNvPr>
          <p:cNvGrpSpPr/>
          <p:nvPr/>
        </p:nvGrpSpPr>
        <p:grpSpPr>
          <a:xfrm>
            <a:off x="11135722" y="5028294"/>
            <a:ext cx="607078" cy="717993"/>
            <a:chOff x="10037020" y="4745438"/>
            <a:chExt cx="607078" cy="7179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DB69C3-7033-4A1B-984E-ED672930060A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9DA28B-AF61-4135-AD1B-FCCC59D8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86CBE-78DF-46BE-8A48-1C85DD3EA2B7}"/>
              </a:ext>
            </a:extLst>
          </p:cNvPr>
          <p:cNvGrpSpPr/>
          <p:nvPr/>
        </p:nvGrpSpPr>
        <p:grpSpPr>
          <a:xfrm>
            <a:off x="745278" y="5055424"/>
            <a:ext cx="607078" cy="717993"/>
            <a:chOff x="8580538" y="4745437"/>
            <a:chExt cx="607078" cy="7179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744BA-BBD7-4644-9F77-EAA4EA49DBA8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C1BF4-2898-445C-9014-FDB7039E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EA9E474-B63A-4DE5-A24B-57153A46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red gun hand Group 4">
            <a:extLst>
              <a:ext uri="{FF2B5EF4-FFF2-40B4-BE49-F238E27FC236}">
                <a16:creationId xmlns:a16="http://schemas.microsoft.com/office/drawing/2014/main" id="{EE2EEFB2-1640-4A4C-8F11-5F1BB50D9BF8}"/>
              </a:ext>
            </a:extLst>
          </p:cNvPr>
          <p:cNvGrpSpPr/>
          <p:nvPr/>
        </p:nvGrpSpPr>
        <p:grpSpPr>
          <a:xfrm>
            <a:off x="2066132" y="399724"/>
            <a:ext cx="2426910" cy="4423558"/>
            <a:chOff x="1683177" y="367645"/>
            <a:chExt cx="2426910" cy="44235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ABE13A-4232-45D9-A140-2A21804A80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282188">
              <a:off x="1138146" y="2826905"/>
              <a:ext cx="2509329" cy="14192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A63515-B692-4D56-937E-9B66C38FA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067" y="367645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red holster Picture 17">
            <a:extLst>
              <a:ext uri="{FF2B5EF4-FFF2-40B4-BE49-F238E27FC236}">
                <a16:creationId xmlns:a16="http://schemas.microsoft.com/office/drawing/2014/main" id="{6BC6AFA6-D843-4E30-AC6D-5E0FD08074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>
            <a:off x="2638008" y="3903135"/>
            <a:ext cx="900000" cy="1080000"/>
          </a:xfrm>
          <a:prstGeom prst="rect">
            <a:avLst/>
          </a:pr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E40464-3477-4136-A4FE-F4AAE58F3B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2" y="60077"/>
            <a:ext cx="1954917" cy="1276396"/>
          </a:xfrm>
          <a:prstGeom prst="rect">
            <a:avLst/>
          </a:prstGeom>
          <a:ln>
            <a:noFill/>
          </a:ln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8B6BBAA4-7ECA-4BCB-A2E7-F9259D00D7EA}"/>
              </a:ext>
            </a:extLst>
          </p:cNvPr>
          <p:cNvGrpSpPr>
            <a:grpSpLocks noChangeAspect="1"/>
          </p:cNvGrpSpPr>
          <p:nvPr/>
        </p:nvGrpSpPr>
        <p:grpSpPr>
          <a:xfrm>
            <a:off x="10583978" y="465311"/>
            <a:ext cx="1367065" cy="971997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4" name="Freeform: Shape 53">
              <a:hlinkClick r:id="rId17" action="ppaction://hlinksldjump"/>
              <a:extLst>
                <a:ext uri="{FF2B5EF4-FFF2-40B4-BE49-F238E27FC236}">
                  <a16:creationId xmlns:a16="http://schemas.microsoft.com/office/drawing/2014/main" id="{C8CCAFAF-A1F8-4471-A01F-A7FCB7C053B6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DAB1E07-6537-4AED-AD52-F0FB4F58696E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62C254-FAE8-4AE4-A877-A6047275E02F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58" name="Freeform: Shape 57">
              <a:hlinkClick r:id="rId18" action="ppaction://hlinksldjump"/>
              <a:extLst>
                <a:ext uri="{FF2B5EF4-FFF2-40B4-BE49-F238E27FC236}">
                  <a16:creationId xmlns:a16="http://schemas.microsoft.com/office/drawing/2014/main" id="{064D36E9-14D4-4C19-A8E1-B46B994CBEB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4D31903-60A4-4ECF-8BFF-8744A110D793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4780609-576E-4882-82ED-42BE3102CE04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1" name="Freeform: Shape 60">
              <a:hlinkClick r:id="rId19" action="ppaction://hlinksldjump"/>
              <a:extLst>
                <a:ext uri="{FF2B5EF4-FFF2-40B4-BE49-F238E27FC236}">
                  <a16:creationId xmlns:a16="http://schemas.microsoft.com/office/drawing/2014/main" id="{7FBCBC7E-611E-459C-98EC-A4A2736052C9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B1AC071-23CE-4DF0-B39B-07F7DEA628EB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13C39D7-2058-4F63-B96A-4861D1AAA753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4" name="Freeform: Shape 63">
              <a:hlinkClick r:id="rId20" action="ppaction://hlinksldjump"/>
              <a:extLst>
                <a:ext uri="{FF2B5EF4-FFF2-40B4-BE49-F238E27FC236}">
                  <a16:creationId xmlns:a16="http://schemas.microsoft.com/office/drawing/2014/main" id="{3912D9C9-DED8-4728-AB90-5CED61931B4D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D966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75F2EB-BA80-4A50-A779-83CE8C3E5984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FDB0474-415A-4869-9A7B-C058D749F0B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7" name="Freeform: Shape 66">
              <a:hlinkClick r:id="rId21" action="ppaction://hlinksldjump"/>
              <a:extLst>
                <a:ext uri="{FF2B5EF4-FFF2-40B4-BE49-F238E27FC236}">
                  <a16:creationId xmlns:a16="http://schemas.microsoft.com/office/drawing/2014/main" id="{FAE407BA-1EFC-4E4F-BEC2-22193DF4DEC6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F9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6E89AC0-D703-48FC-B3F5-A10973F108EA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1723491-6AC1-4447-992D-E506A28CF688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70" name="Freeform: Shape 69">
              <a:hlinkClick r:id="rId22" action="ppaction://hlinksldjump"/>
              <a:extLst>
                <a:ext uri="{FF2B5EF4-FFF2-40B4-BE49-F238E27FC236}">
                  <a16:creationId xmlns:a16="http://schemas.microsoft.com/office/drawing/2014/main" id="{F175FB48-1F76-434B-9164-4CFFFAB89C24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7F6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0AB9535-3191-4979-9441-0BABA37EF8B3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08D117-28E8-41A5-8465-0DDF81F3623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583142" y="461762"/>
            <a:ext cx="1368737" cy="979095"/>
            <a:chOff x="7656601" y="2600651"/>
            <a:chExt cx="2147067" cy="15358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Freeform: Shape 72">
              <a:hlinkClick r:id="rId23" action="ppaction://hlinksldjump"/>
              <a:extLst>
                <a:ext uri="{FF2B5EF4-FFF2-40B4-BE49-F238E27FC236}">
                  <a16:creationId xmlns:a16="http://schemas.microsoft.com/office/drawing/2014/main" id="{950DE559-EEBC-4F00-AA62-5EBD7D60DB98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hlinkClick r:id="rId19" action="ppaction://hlinksldjump"/>
              <a:extLst>
                <a:ext uri="{FF2B5EF4-FFF2-40B4-BE49-F238E27FC236}">
                  <a16:creationId xmlns:a16="http://schemas.microsoft.com/office/drawing/2014/main" id="{4139B39D-39CA-44AD-B975-533D386D6670}"/>
                </a:ext>
              </a:extLst>
            </p:cNvPr>
            <p:cNvSpPr/>
            <p:nvPr/>
          </p:nvSpPr>
          <p:spPr>
            <a:xfrm rot="10800000">
              <a:off x="7656601" y="3374148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2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15D4CF0-79E9-4D59-81B1-A1975D0B2FB2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10583977" y="465311"/>
            <a:ext cx="1367066" cy="971997"/>
            <a:chOff x="7659224" y="2600651"/>
            <a:chExt cx="2144444" cy="1524724"/>
          </a:xfrm>
          <a:solidFill>
            <a:srgbClr val="000000">
              <a:alpha val="0"/>
            </a:srgbClr>
          </a:solidFill>
        </p:grpSpPr>
        <p:sp>
          <p:nvSpPr>
            <p:cNvPr id="76" name="Freeform: Shape 75">
              <a:hlinkClick r:id="rId24" action="ppaction://hlinksldjump"/>
              <a:extLst>
                <a:ext uri="{FF2B5EF4-FFF2-40B4-BE49-F238E27FC236}">
                  <a16:creationId xmlns:a16="http://schemas.microsoft.com/office/drawing/2014/main" id="{692C4CCB-047F-4C9F-97B7-8AF987C87D8E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B224CA-4A11-4D51-9C71-F8CD84DD1813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5D19E579-387E-4F0F-99AE-A821C1868B0A}"/>
              </a:ext>
            </a:extLst>
          </p:cNvPr>
          <p:cNvSpPr/>
          <p:nvPr/>
        </p:nvSpPr>
        <p:spPr>
          <a:xfrm rot="1370155">
            <a:off x="10545824" y="223978"/>
            <a:ext cx="1450471" cy="1466768"/>
          </a:xfrm>
          <a:prstGeom prst="pie">
            <a:avLst>
              <a:gd name="adj1" fmla="val 16122902"/>
              <a:gd name="adj2" fmla="val 1374986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Rot by="-4500000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40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-0.00139 L 0.29922 0.00764 " pathEditMode="relative" rAng="0" ptsTypes="AA">
                                      <p:cBhvr>
                                        <p:cTn id="4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remove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5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6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8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-0.30183 -0.00139 " pathEditMode="relative" rAng="0" ptsTypes="AA">
                                      <p:cBhvr>
                                        <p:cTn id="8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45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5" grpId="0" animBg="1"/>
      <p:bldP spid="45" grpId="1" animBg="1"/>
      <p:bldP spid="2" grpId="0" animBg="1"/>
      <p:bldP spid="2" grpId="1" animBg="1"/>
      <p:bldP spid="2" grpId="2" animBg="1"/>
      <p:bldP spid="56" grpId="0" animBg="1"/>
      <p:bldP spid="5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28EC3B1-A3DC-45E0-8C8E-7058119157BF}"/>
              </a:ext>
            </a:extLst>
          </p:cNvPr>
          <p:cNvSpPr/>
          <p:nvPr/>
        </p:nvSpPr>
        <p:spPr>
          <a:xfrm>
            <a:off x="4945464" y="3027596"/>
            <a:ext cx="124226" cy="100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white 2 skull Picture 5">
            <a:extLst>
              <a:ext uri="{FF2B5EF4-FFF2-40B4-BE49-F238E27FC236}">
                <a16:creationId xmlns:a16="http://schemas.microsoft.com/office/drawing/2014/main" id="{0FCDD259-4326-49D2-BE01-CEF75AA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grpSp>
        <p:nvGrpSpPr>
          <p:cNvPr id="37" name="red body Group 36">
            <a:extLst>
              <a:ext uri="{FF2B5EF4-FFF2-40B4-BE49-F238E27FC236}">
                <a16:creationId xmlns:a16="http://schemas.microsoft.com/office/drawing/2014/main" id="{9C47CF74-3194-47A2-866A-75D1C2EB4A29}"/>
              </a:ext>
            </a:extLst>
          </p:cNvPr>
          <p:cNvGrpSpPr/>
          <p:nvPr/>
        </p:nvGrpSpPr>
        <p:grpSpPr>
          <a:xfrm>
            <a:off x="1457829" y="1133360"/>
            <a:ext cx="3231160" cy="5724640"/>
            <a:chOff x="1776254" y="872181"/>
            <a:chExt cx="3231160" cy="5724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45D1A-3224-41A3-AF30-65B5460C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254" y="872181"/>
              <a:ext cx="3231160" cy="5724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92D6AB-BB6D-4103-89C0-04C8298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713" y="2253006"/>
              <a:ext cx="946736" cy="1364629"/>
            </a:xfrm>
            <a:prstGeom prst="rect">
              <a:avLst/>
            </a:prstGeom>
          </p:spPr>
        </p:pic>
      </p:grpSp>
      <p:pic>
        <p:nvPicPr>
          <p:cNvPr id="30" name="green splat Picture 29">
            <a:extLst>
              <a:ext uri="{FF2B5EF4-FFF2-40B4-BE49-F238E27FC236}">
                <a16:creationId xmlns:a16="http://schemas.microsoft.com/office/drawing/2014/main" id="{6401B645-6D29-4413-A8B9-7DCF8548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7452">
            <a:off x="8098285" y="2820406"/>
            <a:ext cx="710884" cy="742911"/>
          </a:xfrm>
          <a:prstGeom prst="rect">
            <a:avLst/>
          </a:prstGeom>
        </p:spPr>
      </p:pic>
      <p:pic>
        <p:nvPicPr>
          <p:cNvPr id="33" name="blue splat Picture 32">
            <a:extLst>
              <a:ext uri="{FF2B5EF4-FFF2-40B4-BE49-F238E27FC236}">
                <a16:creationId xmlns:a16="http://schemas.microsoft.com/office/drawing/2014/main" id="{3615385C-38CA-4C80-9770-41052CBA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25733" y="2938164"/>
            <a:ext cx="717332" cy="543575"/>
          </a:xfrm>
          <a:prstGeom prst="rect">
            <a:avLst/>
          </a:prstGeom>
        </p:spPr>
      </p:pic>
      <p:pic>
        <p:nvPicPr>
          <p:cNvPr id="14" name="Lefty body Picture 13">
            <a:extLst>
              <a:ext uri="{FF2B5EF4-FFF2-40B4-BE49-F238E27FC236}">
                <a16:creationId xmlns:a16="http://schemas.microsoft.com/office/drawing/2014/main" id="{31863527-98DD-422E-9333-1672D8C96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999" y="1021643"/>
            <a:ext cx="3253172" cy="57760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red scull Picture 37">
            <a:extLst>
              <a:ext uri="{FF2B5EF4-FFF2-40B4-BE49-F238E27FC236}">
                <a16:creationId xmlns:a16="http://schemas.microsoft.com/office/drawing/2014/main" id="{A9C5F6B9-56CB-4A36-AF10-AA8CDB94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85" name="yellow skull Picture 84">
            <a:extLst>
              <a:ext uri="{FF2B5EF4-FFF2-40B4-BE49-F238E27FC236}">
                <a16:creationId xmlns:a16="http://schemas.microsoft.com/office/drawing/2014/main" id="{8C6E9F4A-F41D-45E3-A716-2F57D031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48" name="green skull Picture 5">
            <a:extLst>
              <a:ext uri="{FF2B5EF4-FFF2-40B4-BE49-F238E27FC236}">
                <a16:creationId xmlns:a16="http://schemas.microsoft.com/office/drawing/2014/main" id="{FCA73F58-9C10-4D66-BA8D-2501F28D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6" name="white skull Picture 5">
            <a:extLst>
              <a:ext uri="{FF2B5EF4-FFF2-40B4-BE49-F238E27FC236}">
                <a16:creationId xmlns:a16="http://schemas.microsoft.com/office/drawing/2014/main" id="{08C19AF1-8952-40B2-83E1-2847A0AF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8B21E-EA29-49B4-ACDC-96A687269A5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83" y="4314295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B1ECAB-C623-40E5-A499-963E843D56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 useBgFill="1">
        <p:nvSpPr>
          <p:cNvPr id="45" name="green paint cover Freeform: Shape 8">
            <a:extLst>
              <a:ext uri="{FF2B5EF4-FFF2-40B4-BE49-F238E27FC236}">
                <a16:creationId xmlns:a16="http://schemas.microsoft.com/office/drawing/2014/main" id="{11376FA2-158D-4C73-B958-57AEE964F372}"/>
              </a:ext>
            </a:extLst>
          </p:cNvPr>
          <p:cNvSpPr/>
          <p:nvPr/>
        </p:nvSpPr>
        <p:spPr>
          <a:xfrm>
            <a:off x="4254450" y="2795343"/>
            <a:ext cx="4536969" cy="939454"/>
          </a:xfrm>
          <a:prstGeom prst="roundRect">
            <a:avLst>
              <a:gd name="adj" fmla="val 29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52535A-B09D-469E-A4EA-A44202932A18}"/>
              </a:ext>
            </a:extLst>
          </p:cNvPr>
          <p:cNvSpPr/>
          <p:nvPr/>
        </p:nvSpPr>
        <p:spPr>
          <a:xfrm>
            <a:off x="6922671" y="3005325"/>
            <a:ext cx="124226" cy="1006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lefty gun hand Group 28">
            <a:extLst>
              <a:ext uri="{FF2B5EF4-FFF2-40B4-BE49-F238E27FC236}">
                <a16:creationId xmlns:a16="http://schemas.microsoft.com/office/drawing/2014/main" id="{4F2DDBAD-CC96-4EA5-B73D-C11BC80A1462}"/>
              </a:ext>
            </a:extLst>
          </p:cNvPr>
          <p:cNvGrpSpPr/>
          <p:nvPr/>
        </p:nvGrpSpPr>
        <p:grpSpPr>
          <a:xfrm rot="249633">
            <a:off x="7739412" y="361451"/>
            <a:ext cx="2486815" cy="4563885"/>
            <a:chOff x="8374569" y="339401"/>
            <a:chExt cx="2486815" cy="45638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96E7B4-4EEE-41E1-9242-97D61F94187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86741">
              <a:off x="8767021" y="2808923"/>
              <a:ext cx="2733496" cy="145523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338A93-69FC-45E3-98CF-8C4F0A60E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4569" y="339401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lefty holster Picture 18">
            <a:extLst>
              <a:ext uri="{FF2B5EF4-FFF2-40B4-BE49-F238E27FC236}">
                <a16:creationId xmlns:a16="http://schemas.microsoft.com/office/drawing/2014/main" id="{1044E79A-40F9-46EA-A60E-11F7F85B91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 flipH="1">
            <a:off x="8732991" y="3846481"/>
            <a:ext cx="899916" cy="1080000"/>
          </a:xfrm>
          <a:prstGeom prst="rect">
            <a:avLst/>
          </a:prstGeom>
          <a:ln>
            <a:noFill/>
          </a:ln>
        </p:spPr>
      </p:pic>
      <p:sp>
        <p:nvSpPr>
          <p:cNvPr id="56" name="lefty cover Freeform: Shape 55">
            <a:extLst>
              <a:ext uri="{FF2B5EF4-FFF2-40B4-BE49-F238E27FC236}">
                <a16:creationId xmlns:a16="http://schemas.microsoft.com/office/drawing/2014/main" id="{2F127F71-80EF-4074-AD61-90CB2D505643}"/>
              </a:ext>
            </a:extLst>
          </p:cNvPr>
          <p:cNvSpPr/>
          <p:nvPr/>
        </p:nvSpPr>
        <p:spPr>
          <a:xfrm flipH="1">
            <a:off x="8595820" y="3774200"/>
            <a:ext cx="1174257" cy="1415556"/>
          </a:xfrm>
          <a:custGeom>
            <a:avLst/>
            <a:gdLst>
              <a:gd name="connsiteX0" fmla="*/ 565609 w 1008668"/>
              <a:gd name="connsiteY0" fmla="*/ 0 h 1150071"/>
              <a:gd name="connsiteX1" fmla="*/ 0 w 1008668"/>
              <a:gd name="connsiteY1" fmla="*/ 320512 h 1150071"/>
              <a:gd name="connsiteX2" fmla="*/ 131976 w 1008668"/>
              <a:gd name="connsiteY2" fmla="*/ 678730 h 1150071"/>
              <a:gd name="connsiteX3" fmla="*/ 527901 w 1008668"/>
              <a:gd name="connsiteY3" fmla="*/ 1150071 h 1150071"/>
              <a:gd name="connsiteX4" fmla="*/ 1008668 w 1008668"/>
              <a:gd name="connsiteY4" fmla="*/ 942681 h 1150071"/>
              <a:gd name="connsiteX5" fmla="*/ 716437 w 1008668"/>
              <a:gd name="connsiteY5" fmla="*/ 28281 h 1150071"/>
              <a:gd name="connsiteX6" fmla="*/ 565609 w 1008668"/>
              <a:gd name="connsiteY6" fmla="*/ 0 h 1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68" h="1150071">
                <a:moveTo>
                  <a:pt x="565609" y="0"/>
                </a:moveTo>
                <a:lnTo>
                  <a:pt x="0" y="320512"/>
                </a:lnTo>
                <a:lnTo>
                  <a:pt x="131976" y="678730"/>
                </a:lnTo>
                <a:lnTo>
                  <a:pt x="527901" y="1150071"/>
                </a:lnTo>
                <a:lnTo>
                  <a:pt x="1008668" y="942681"/>
                </a:lnTo>
                <a:lnTo>
                  <a:pt x="716437" y="28281"/>
                </a:lnTo>
                <a:lnTo>
                  <a:pt x="565609" y="0"/>
                </a:lnTo>
                <a:close/>
              </a:path>
            </a:pathLst>
          </a:cu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6CEB2F-DB72-41B0-AA69-DD8B9E82E64E}"/>
              </a:ext>
            </a:extLst>
          </p:cNvPr>
          <p:cNvGrpSpPr/>
          <p:nvPr/>
        </p:nvGrpSpPr>
        <p:grpSpPr>
          <a:xfrm>
            <a:off x="11135722" y="5028294"/>
            <a:ext cx="607078" cy="717993"/>
            <a:chOff x="10037020" y="4745438"/>
            <a:chExt cx="607078" cy="7179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DB69C3-7033-4A1B-984E-ED672930060A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9DA28B-AF61-4135-AD1B-FCCC59D8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86CBE-78DF-46BE-8A48-1C85DD3EA2B7}"/>
              </a:ext>
            </a:extLst>
          </p:cNvPr>
          <p:cNvGrpSpPr/>
          <p:nvPr/>
        </p:nvGrpSpPr>
        <p:grpSpPr>
          <a:xfrm>
            <a:off x="745278" y="5055424"/>
            <a:ext cx="607078" cy="717993"/>
            <a:chOff x="8580538" y="4745437"/>
            <a:chExt cx="607078" cy="7179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744BA-BBD7-4644-9F77-EAA4EA49DBA8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C1BF4-2898-445C-9014-FDB7039E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EA9E474-B63A-4DE5-A24B-57153A46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red gun hand Group 4">
            <a:extLst>
              <a:ext uri="{FF2B5EF4-FFF2-40B4-BE49-F238E27FC236}">
                <a16:creationId xmlns:a16="http://schemas.microsoft.com/office/drawing/2014/main" id="{EE2EEFB2-1640-4A4C-8F11-5F1BB50D9BF8}"/>
              </a:ext>
            </a:extLst>
          </p:cNvPr>
          <p:cNvGrpSpPr/>
          <p:nvPr/>
        </p:nvGrpSpPr>
        <p:grpSpPr>
          <a:xfrm>
            <a:off x="2066132" y="399724"/>
            <a:ext cx="2426910" cy="4423558"/>
            <a:chOff x="1683177" y="367645"/>
            <a:chExt cx="2426910" cy="44235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ABE13A-4232-45D9-A140-2A21804A80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282188">
              <a:off x="1138146" y="2826905"/>
              <a:ext cx="2509329" cy="14192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A63515-B692-4D56-937E-9B66C38FA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067" y="367645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red holster Picture 17">
            <a:extLst>
              <a:ext uri="{FF2B5EF4-FFF2-40B4-BE49-F238E27FC236}">
                <a16:creationId xmlns:a16="http://schemas.microsoft.com/office/drawing/2014/main" id="{6BC6AFA6-D843-4E30-AC6D-5E0FD08074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>
            <a:off x="2638008" y="3903135"/>
            <a:ext cx="900000" cy="1080000"/>
          </a:xfrm>
          <a:prstGeom prst="rect">
            <a:avLst/>
          </a:prstGeom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A16A469-AA82-441E-8D29-0A91D3DEC4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2" y="60077"/>
            <a:ext cx="1954917" cy="1276396"/>
          </a:xfrm>
          <a:prstGeom prst="rect">
            <a:avLst/>
          </a:prstGeom>
          <a:ln>
            <a:noFill/>
          </a:ln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E0879780-4A99-4D3B-A2E8-FDCA18DA0FD7}"/>
              </a:ext>
            </a:extLst>
          </p:cNvPr>
          <p:cNvGrpSpPr>
            <a:grpSpLocks noChangeAspect="1"/>
          </p:cNvGrpSpPr>
          <p:nvPr/>
        </p:nvGrpSpPr>
        <p:grpSpPr>
          <a:xfrm>
            <a:off x="10583978" y="465311"/>
            <a:ext cx="1367065" cy="971997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5" name="Freeform: Shape 54">
              <a:hlinkClick r:id="rId17" action="ppaction://hlinksldjump"/>
              <a:extLst>
                <a:ext uri="{FF2B5EF4-FFF2-40B4-BE49-F238E27FC236}">
                  <a16:creationId xmlns:a16="http://schemas.microsoft.com/office/drawing/2014/main" id="{2D5E7EBD-6378-497A-BB81-A0E9DC6D8624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C3D649A-CB76-4022-A39F-4592A6347141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EB59399-D59D-4FCD-9CF2-CB6F05B7D5A7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59" name="Freeform: Shape 58">
              <a:hlinkClick r:id="rId18" action="ppaction://hlinksldjump"/>
              <a:extLst>
                <a:ext uri="{FF2B5EF4-FFF2-40B4-BE49-F238E27FC236}">
                  <a16:creationId xmlns:a16="http://schemas.microsoft.com/office/drawing/2014/main" id="{3ADF0094-9DC6-4A2D-93F5-740095B8564A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E0BF6E-7E01-411A-B41D-21940836A19A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953CEB-C5CF-4384-9606-56E6BD467E1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2" name="Freeform: Shape 61">
              <a:hlinkClick r:id="rId19" action="ppaction://hlinksldjump"/>
              <a:extLst>
                <a:ext uri="{FF2B5EF4-FFF2-40B4-BE49-F238E27FC236}">
                  <a16:creationId xmlns:a16="http://schemas.microsoft.com/office/drawing/2014/main" id="{3B5EC8F8-027B-44AF-A87E-3FDA2AD5BF2E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047EE00-1B7C-4E30-86A3-2B0FD3090CAB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ED7C8B8-D372-44F2-8E7D-BB4ABCBC8497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5" name="Freeform: Shape 64">
              <a:hlinkClick r:id="rId20" action="ppaction://hlinksldjump"/>
              <a:extLst>
                <a:ext uri="{FF2B5EF4-FFF2-40B4-BE49-F238E27FC236}">
                  <a16:creationId xmlns:a16="http://schemas.microsoft.com/office/drawing/2014/main" id="{C7CA10CD-EB2C-4308-BC3E-5D5764639E97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D966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A8DD75B-FABE-4B6B-A501-82EC7DB92883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7C1DCC-CCB7-4E3C-9501-88FF7A6CC70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8" name="Freeform: Shape 67">
              <a:hlinkClick r:id="rId21" action="ppaction://hlinksldjump"/>
              <a:extLst>
                <a:ext uri="{FF2B5EF4-FFF2-40B4-BE49-F238E27FC236}">
                  <a16:creationId xmlns:a16="http://schemas.microsoft.com/office/drawing/2014/main" id="{7F824FDE-C06B-429B-981C-CF80C3F63572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F9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ECCD6A4-0062-4FD4-A80B-585E93E72350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BBE9184-C4FA-41BD-859F-865E92025223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71" name="Freeform: Shape 70">
              <a:hlinkClick r:id="rId22" action="ppaction://hlinksldjump"/>
              <a:extLst>
                <a:ext uri="{FF2B5EF4-FFF2-40B4-BE49-F238E27FC236}">
                  <a16:creationId xmlns:a16="http://schemas.microsoft.com/office/drawing/2014/main" id="{F11E52A2-81D7-436F-ADDB-00F8E2627F4D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7F6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F6476BF-67FF-4DE7-ADB2-EA42AB8B41BC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19A4D3-F2C4-4B64-8156-6FCE268787D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583142" y="461762"/>
            <a:ext cx="1368737" cy="979095"/>
            <a:chOff x="7656601" y="2600651"/>
            <a:chExt cx="2147067" cy="15358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" name="Freeform: Shape 73">
              <a:hlinkClick r:id="rId23" action="ppaction://hlinksldjump"/>
              <a:extLst>
                <a:ext uri="{FF2B5EF4-FFF2-40B4-BE49-F238E27FC236}">
                  <a16:creationId xmlns:a16="http://schemas.microsoft.com/office/drawing/2014/main" id="{E76907AD-8A11-489A-8A05-96DE6B1B9506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: Shape 74">
              <a:hlinkClick r:id="rId19" action="ppaction://hlinksldjump"/>
              <a:extLst>
                <a:ext uri="{FF2B5EF4-FFF2-40B4-BE49-F238E27FC236}">
                  <a16:creationId xmlns:a16="http://schemas.microsoft.com/office/drawing/2014/main" id="{047B064E-4DDD-44CB-9DE4-715A2DD91FA6}"/>
                </a:ext>
              </a:extLst>
            </p:cNvPr>
            <p:cNvSpPr/>
            <p:nvPr/>
          </p:nvSpPr>
          <p:spPr>
            <a:xfrm rot="10800000">
              <a:off x="7656601" y="3374148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2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BB0FB3-3767-4F78-B7F3-2F81875E5566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10583977" y="465311"/>
            <a:ext cx="1367066" cy="971997"/>
            <a:chOff x="7659224" y="2600651"/>
            <a:chExt cx="2144444" cy="1524724"/>
          </a:xfrm>
          <a:solidFill>
            <a:srgbClr val="000000">
              <a:alpha val="0"/>
            </a:srgbClr>
          </a:solidFill>
        </p:grpSpPr>
        <p:sp>
          <p:nvSpPr>
            <p:cNvPr id="77" name="Freeform: Shape 76">
              <a:hlinkClick r:id="rId24" action="ppaction://hlinksldjump"/>
              <a:extLst>
                <a:ext uri="{FF2B5EF4-FFF2-40B4-BE49-F238E27FC236}">
                  <a16:creationId xmlns:a16="http://schemas.microsoft.com/office/drawing/2014/main" id="{0C5E7A88-AB4D-4D93-AAE7-0E5C93E5DE72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4C4B906-DB97-422D-89AE-17C8D5543E4A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Partial Circle 78">
            <a:extLst>
              <a:ext uri="{FF2B5EF4-FFF2-40B4-BE49-F238E27FC236}">
                <a16:creationId xmlns:a16="http://schemas.microsoft.com/office/drawing/2014/main" id="{19F9D18C-232C-436C-8F35-33D01BA72894}"/>
              </a:ext>
            </a:extLst>
          </p:cNvPr>
          <p:cNvSpPr/>
          <p:nvPr/>
        </p:nvSpPr>
        <p:spPr>
          <a:xfrm rot="1370155">
            <a:off x="10545824" y="223978"/>
            <a:ext cx="1450471" cy="1466768"/>
          </a:xfrm>
          <a:prstGeom prst="pie">
            <a:avLst>
              <a:gd name="adj1" fmla="val 16122902"/>
              <a:gd name="adj2" fmla="val 1374986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4500000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0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-0.00139 L 0.29922 0.00764 " pathEditMode="relative" rAng="0" ptsTypes="AA">
                                      <p:cBhvr>
                                        <p:cTn id="4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remove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5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8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8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-0.30183 -0.00139 " pathEditMode="relative" rAng="0" ptsTypes="AA">
                                      <p:cBhvr>
                                        <p:cTn id="8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45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5" grpId="0" animBg="1"/>
      <p:bldP spid="45" grpId="1" animBg="1"/>
      <p:bldP spid="2" grpId="0" animBg="1"/>
      <p:bldP spid="2" grpId="1" animBg="1"/>
      <p:bldP spid="2" grpId="2" animBg="1"/>
      <p:bldP spid="56" grpId="0" animBg="1"/>
      <p:bldP spid="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28EC3B1-A3DC-45E0-8C8E-7058119157BF}"/>
              </a:ext>
            </a:extLst>
          </p:cNvPr>
          <p:cNvSpPr/>
          <p:nvPr/>
        </p:nvSpPr>
        <p:spPr>
          <a:xfrm>
            <a:off x="4945464" y="3027596"/>
            <a:ext cx="124226" cy="100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white 2 skull Picture 5">
            <a:extLst>
              <a:ext uri="{FF2B5EF4-FFF2-40B4-BE49-F238E27FC236}">
                <a16:creationId xmlns:a16="http://schemas.microsoft.com/office/drawing/2014/main" id="{0FCDD259-4326-49D2-BE01-CEF75AA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grpSp>
        <p:nvGrpSpPr>
          <p:cNvPr id="37" name="red body Group 36">
            <a:extLst>
              <a:ext uri="{FF2B5EF4-FFF2-40B4-BE49-F238E27FC236}">
                <a16:creationId xmlns:a16="http://schemas.microsoft.com/office/drawing/2014/main" id="{9C47CF74-3194-47A2-866A-75D1C2EB4A29}"/>
              </a:ext>
            </a:extLst>
          </p:cNvPr>
          <p:cNvGrpSpPr/>
          <p:nvPr/>
        </p:nvGrpSpPr>
        <p:grpSpPr>
          <a:xfrm>
            <a:off x="1457829" y="1133360"/>
            <a:ext cx="3231160" cy="5724640"/>
            <a:chOff x="1776254" y="872181"/>
            <a:chExt cx="3231160" cy="5724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C45D1A-3224-41A3-AF30-65B5460C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254" y="872181"/>
              <a:ext cx="3231160" cy="5724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92D6AB-BB6D-4103-89C0-04C8298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713" y="2253006"/>
              <a:ext cx="946736" cy="1364629"/>
            </a:xfrm>
            <a:prstGeom prst="rect">
              <a:avLst/>
            </a:prstGeom>
          </p:spPr>
        </p:pic>
      </p:grpSp>
      <p:pic>
        <p:nvPicPr>
          <p:cNvPr id="30" name="green splat Picture 29">
            <a:extLst>
              <a:ext uri="{FF2B5EF4-FFF2-40B4-BE49-F238E27FC236}">
                <a16:creationId xmlns:a16="http://schemas.microsoft.com/office/drawing/2014/main" id="{6401B645-6D29-4413-A8B9-7DCF8548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7452">
            <a:off x="8098285" y="2820406"/>
            <a:ext cx="710884" cy="742911"/>
          </a:xfrm>
          <a:prstGeom prst="rect">
            <a:avLst/>
          </a:prstGeom>
        </p:spPr>
      </p:pic>
      <p:pic>
        <p:nvPicPr>
          <p:cNvPr id="33" name="blue splat Picture 32">
            <a:extLst>
              <a:ext uri="{FF2B5EF4-FFF2-40B4-BE49-F238E27FC236}">
                <a16:creationId xmlns:a16="http://schemas.microsoft.com/office/drawing/2014/main" id="{3615385C-38CA-4C80-9770-41052CBA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225733" y="2938164"/>
            <a:ext cx="717332" cy="543575"/>
          </a:xfrm>
          <a:prstGeom prst="rect">
            <a:avLst/>
          </a:prstGeom>
        </p:spPr>
      </p:pic>
      <p:pic>
        <p:nvPicPr>
          <p:cNvPr id="14" name="Lefty body Picture 13">
            <a:extLst>
              <a:ext uri="{FF2B5EF4-FFF2-40B4-BE49-F238E27FC236}">
                <a16:creationId xmlns:a16="http://schemas.microsoft.com/office/drawing/2014/main" id="{31863527-98DD-422E-9333-1672D8C96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999" y="1021643"/>
            <a:ext cx="3253172" cy="57760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red scull Picture 37">
            <a:extLst>
              <a:ext uri="{FF2B5EF4-FFF2-40B4-BE49-F238E27FC236}">
                <a16:creationId xmlns:a16="http://schemas.microsoft.com/office/drawing/2014/main" id="{A9C5F6B9-56CB-4A36-AF10-AA8CDB94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85" name="yellow skull Picture 84">
            <a:extLst>
              <a:ext uri="{FF2B5EF4-FFF2-40B4-BE49-F238E27FC236}">
                <a16:creationId xmlns:a16="http://schemas.microsoft.com/office/drawing/2014/main" id="{8C6E9F4A-F41D-45E3-A716-2F57D031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48" name="green skull Picture 5">
            <a:extLst>
              <a:ext uri="{FF2B5EF4-FFF2-40B4-BE49-F238E27FC236}">
                <a16:creationId xmlns:a16="http://schemas.microsoft.com/office/drawing/2014/main" id="{FCA73F58-9C10-4D66-BA8D-2501F28D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6" name="white skull Picture 5">
            <a:extLst>
              <a:ext uri="{FF2B5EF4-FFF2-40B4-BE49-F238E27FC236}">
                <a16:creationId xmlns:a16="http://schemas.microsoft.com/office/drawing/2014/main" id="{08C19AF1-8952-40B2-83E1-2847A0AF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8" y="309150"/>
            <a:ext cx="3869415" cy="2526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8B21E-EA29-49B4-ACDC-96A687269A5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783" y="4314295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B1ECAB-C623-40E5-A499-963E843D56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62684" y="4386481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 useBgFill="1">
        <p:nvSpPr>
          <p:cNvPr id="45" name="green paint cover Freeform: Shape 8">
            <a:extLst>
              <a:ext uri="{FF2B5EF4-FFF2-40B4-BE49-F238E27FC236}">
                <a16:creationId xmlns:a16="http://schemas.microsoft.com/office/drawing/2014/main" id="{11376FA2-158D-4C73-B958-57AEE964F372}"/>
              </a:ext>
            </a:extLst>
          </p:cNvPr>
          <p:cNvSpPr/>
          <p:nvPr/>
        </p:nvSpPr>
        <p:spPr>
          <a:xfrm>
            <a:off x="4254450" y="2795343"/>
            <a:ext cx="4536969" cy="939454"/>
          </a:xfrm>
          <a:prstGeom prst="roundRect">
            <a:avLst>
              <a:gd name="adj" fmla="val 29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52535A-B09D-469E-A4EA-A44202932A18}"/>
              </a:ext>
            </a:extLst>
          </p:cNvPr>
          <p:cNvSpPr/>
          <p:nvPr/>
        </p:nvSpPr>
        <p:spPr>
          <a:xfrm>
            <a:off x="6922671" y="3005325"/>
            <a:ext cx="124226" cy="1006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lefty gun hand Group 28">
            <a:extLst>
              <a:ext uri="{FF2B5EF4-FFF2-40B4-BE49-F238E27FC236}">
                <a16:creationId xmlns:a16="http://schemas.microsoft.com/office/drawing/2014/main" id="{4F2DDBAD-CC96-4EA5-B73D-C11BC80A1462}"/>
              </a:ext>
            </a:extLst>
          </p:cNvPr>
          <p:cNvGrpSpPr/>
          <p:nvPr/>
        </p:nvGrpSpPr>
        <p:grpSpPr>
          <a:xfrm rot="249633">
            <a:off x="7739412" y="361451"/>
            <a:ext cx="2486815" cy="4563885"/>
            <a:chOff x="8374569" y="339401"/>
            <a:chExt cx="2486815" cy="45638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96E7B4-4EEE-41E1-9242-97D61F94187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86741">
              <a:off x="8767021" y="2808923"/>
              <a:ext cx="2733496" cy="145523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338A93-69FC-45E3-98CF-8C4F0A60E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4569" y="339401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lefty holster Picture 18">
            <a:extLst>
              <a:ext uri="{FF2B5EF4-FFF2-40B4-BE49-F238E27FC236}">
                <a16:creationId xmlns:a16="http://schemas.microsoft.com/office/drawing/2014/main" id="{1044E79A-40F9-46EA-A60E-11F7F85B91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 flipH="1">
            <a:off x="8732991" y="3846481"/>
            <a:ext cx="899916" cy="1080000"/>
          </a:xfrm>
          <a:prstGeom prst="rect">
            <a:avLst/>
          </a:prstGeom>
          <a:ln>
            <a:noFill/>
          </a:ln>
        </p:spPr>
      </p:pic>
      <p:sp>
        <p:nvSpPr>
          <p:cNvPr id="56" name="lefty cover Freeform: Shape 55">
            <a:extLst>
              <a:ext uri="{FF2B5EF4-FFF2-40B4-BE49-F238E27FC236}">
                <a16:creationId xmlns:a16="http://schemas.microsoft.com/office/drawing/2014/main" id="{2F127F71-80EF-4074-AD61-90CB2D505643}"/>
              </a:ext>
            </a:extLst>
          </p:cNvPr>
          <p:cNvSpPr/>
          <p:nvPr/>
        </p:nvSpPr>
        <p:spPr>
          <a:xfrm flipH="1">
            <a:off x="8595820" y="3774200"/>
            <a:ext cx="1174257" cy="1415556"/>
          </a:xfrm>
          <a:custGeom>
            <a:avLst/>
            <a:gdLst>
              <a:gd name="connsiteX0" fmla="*/ 565609 w 1008668"/>
              <a:gd name="connsiteY0" fmla="*/ 0 h 1150071"/>
              <a:gd name="connsiteX1" fmla="*/ 0 w 1008668"/>
              <a:gd name="connsiteY1" fmla="*/ 320512 h 1150071"/>
              <a:gd name="connsiteX2" fmla="*/ 131976 w 1008668"/>
              <a:gd name="connsiteY2" fmla="*/ 678730 h 1150071"/>
              <a:gd name="connsiteX3" fmla="*/ 527901 w 1008668"/>
              <a:gd name="connsiteY3" fmla="*/ 1150071 h 1150071"/>
              <a:gd name="connsiteX4" fmla="*/ 1008668 w 1008668"/>
              <a:gd name="connsiteY4" fmla="*/ 942681 h 1150071"/>
              <a:gd name="connsiteX5" fmla="*/ 716437 w 1008668"/>
              <a:gd name="connsiteY5" fmla="*/ 28281 h 1150071"/>
              <a:gd name="connsiteX6" fmla="*/ 565609 w 1008668"/>
              <a:gd name="connsiteY6" fmla="*/ 0 h 1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68" h="1150071">
                <a:moveTo>
                  <a:pt x="565609" y="0"/>
                </a:moveTo>
                <a:lnTo>
                  <a:pt x="0" y="320512"/>
                </a:lnTo>
                <a:lnTo>
                  <a:pt x="131976" y="678730"/>
                </a:lnTo>
                <a:lnTo>
                  <a:pt x="527901" y="1150071"/>
                </a:lnTo>
                <a:lnTo>
                  <a:pt x="1008668" y="942681"/>
                </a:lnTo>
                <a:lnTo>
                  <a:pt x="716437" y="28281"/>
                </a:lnTo>
                <a:lnTo>
                  <a:pt x="565609" y="0"/>
                </a:lnTo>
                <a:close/>
              </a:path>
            </a:pathLst>
          </a:custGeom>
          <a:solidFill>
            <a:srgbClr val="D9D9D9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6CEB2F-DB72-41B0-AA69-DD8B9E82E64E}"/>
              </a:ext>
            </a:extLst>
          </p:cNvPr>
          <p:cNvGrpSpPr/>
          <p:nvPr/>
        </p:nvGrpSpPr>
        <p:grpSpPr>
          <a:xfrm>
            <a:off x="11135722" y="5028294"/>
            <a:ext cx="607078" cy="717993"/>
            <a:chOff x="10037020" y="4745438"/>
            <a:chExt cx="607078" cy="7179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DB69C3-7033-4A1B-984E-ED672930060A}"/>
                </a:ext>
              </a:extLst>
            </p:cNvPr>
            <p:cNvSpPr/>
            <p:nvPr/>
          </p:nvSpPr>
          <p:spPr>
            <a:xfrm rot="21273980">
              <a:off x="10037020" y="4745438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9DA28B-AF61-4135-AD1B-FCCC59D8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10069974" y="4864839"/>
              <a:ext cx="532435" cy="5224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86CBE-78DF-46BE-8A48-1C85DD3EA2B7}"/>
              </a:ext>
            </a:extLst>
          </p:cNvPr>
          <p:cNvGrpSpPr/>
          <p:nvPr/>
        </p:nvGrpSpPr>
        <p:grpSpPr>
          <a:xfrm>
            <a:off x="745278" y="5055424"/>
            <a:ext cx="607078" cy="717993"/>
            <a:chOff x="8580538" y="4745437"/>
            <a:chExt cx="607078" cy="7179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744BA-BBD7-4644-9F77-EAA4EA49DBA8}"/>
                </a:ext>
              </a:extLst>
            </p:cNvPr>
            <p:cNvSpPr/>
            <p:nvPr/>
          </p:nvSpPr>
          <p:spPr>
            <a:xfrm rot="21273980">
              <a:off x="8580538" y="4745437"/>
              <a:ext cx="607078" cy="717993"/>
            </a:xfrm>
            <a:custGeom>
              <a:avLst/>
              <a:gdLst>
                <a:gd name="connsiteX0" fmla="*/ 440110 w 607078"/>
                <a:gd name="connsiteY0" fmla="*/ 277793 h 717993"/>
                <a:gd name="connsiteX1" fmla="*/ 382237 w 607078"/>
                <a:gd name="connsiteY1" fmla="*/ 231494 h 717993"/>
                <a:gd name="connsiteX2" fmla="*/ 370662 w 607078"/>
                <a:gd name="connsiteY2" fmla="*/ 34725 h 717993"/>
                <a:gd name="connsiteX3" fmla="*/ 359087 w 607078"/>
                <a:gd name="connsiteY3" fmla="*/ 0 h 717993"/>
                <a:gd name="connsiteX4" fmla="*/ 289639 w 607078"/>
                <a:gd name="connsiteY4" fmla="*/ 11575 h 717993"/>
                <a:gd name="connsiteX5" fmla="*/ 254915 w 607078"/>
                <a:gd name="connsiteY5" fmla="*/ 23150 h 717993"/>
                <a:gd name="connsiteX6" fmla="*/ 243341 w 607078"/>
                <a:gd name="connsiteY6" fmla="*/ 57874 h 717993"/>
                <a:gd name="connsiteX7" fmla="*/ 254915 w 607078"/>
                <a:gd name="connsiteY7" fmla="*/ 104173 h 717993"/>
                <a:gd name="connsiteX8" fmla="*/ 266490 w 607078"/>
                <a:gd name="connsiteY8" fmla="*/ 173621 h 717993"/>
                <a:gd name="connsiteX9" fmla="*/ 231766 w 607078"/>
                <a:gd name="connsiteY9" fmla="*/ 185195 h 717993"/>
                <a:gd name="connsiteX10" fmla="*/ 139168 w 607078"/>
                <a:gd name="connsiteY10" fmla="*/ 173621 h 717993"/>
                <a:gd name="connsiteX11" fmla="*/ 127594 w 607078"/>
                <a:gd name="connsiteY11" fmla="*/ 138897 h 717993"/>
                <a:gd name="connsiteX12" fmla="*/ 92870 w 607078"/>
                <a:gd name="connsiteY12" fmla="*/ 127322 h 717993"/>
                <a:gd name="connsiteX13" fmla="*/ 46571 w 607078"/>
                <a:gd name="connsiteY13" fmla="*/ 138897 h 717993"/>
                <a:gd name="connsiteX14" fmla="*/ 34996 w 607078"/>
                <a:gd name="connsiteY14" fmla="*/ 173621 h 717993"/>
                <a:gd name="connsiteX15" fmla="*/ 46571 w 607078"/>
                <a:gd name="connsiteY15" fmla="*/ 277793 h 717993"/>
                <a:gd name="connsiteX16" fmla="*/ 139168 w 607078"/>
                <a:gd name="connsiteY16" fmla="*/ 312517 h 717993"/>
                <a:gd name="connsiteX17" fmla="*/ 150743 w 607078"/>
                <a:gd name="connsiteY17" fmla="*/ 358816 h 717993"/>
                <a:gd name="connsiteX18" fmla="*/ 69720 w 607078"/>
                <a:gd name="connsiteY18" fmla="*/ 416689 h 717993"/>
                <a:gd name="connsiteX19" fmla="*/ 23422 w 607078"/>
                <a:gd name="connsiteY19" fmla="*/ 428264 h 717993"/>
                <a:gd name="connsiteX20" fmla="*/ 11847 w 607078"/>
                <a:gd name="connsiteY20" fmla="*/ 578735 h 717993"/>
                <a:gd name="connsiteX21" fmla="*/ 81295 w 607078"/>
                <a:gd name="connsiteY21" fmla="*/ 567160 h 717993"/>
                <a:gd name="connsiteX22" fmla="*/ 116019 w 607078"/>
                <a:gd name="connsiteY22" fmla="*/ 555585 h 717993"/>
                <a:gd name="connsiteX23" fmla="*/ 162318 w 607078"/>
                <a:gd name="connsiteY23" fmla="*/ 509287 h 717993"/>
                <a:gd name="connsiteX24" fmla="*/ 185467 w 607078"/>
                <a:gd name="connsiteY24" fmla="*/ 486137 h 717993"/>
                <a:gd name="connsiteX25" fmla="*/ 231766 w 607078"/>
                <a:gd name="connsiteY25" fmla="*/ 532436 h 717993"/>
                <a:gd name="connsiteX26" fmla="*/ 243341 w 607078"/>
                <a:gd name="connsiteY26" fmla="*/ 694481 h 717993"/>
                <a:gd name="connsiteX27" fmla="*/ 266490 w 607078"/>
                <a:gd name="connsiteY27" fmla="*/ 717631 h 717993"/>
                <a:gd name="connsiteX28" fmla="*/ 301214 w 607078"/>
                <a:gd name="connsiteY28" fmla="*/ 706056 h 717993"/>
                <a:gd name="connsiteX29" fmla="*/ 324363 w 607078"/>
                <a:gd name="connsiteY29" fmla="*/ 636608 h 717993"/>
                <a:gd name="connsiteX30" fmla="*/ 335938 w 607078"/>
                <a:gd name="connsiteY30" fmla="*/ 601884 h 717993"/>
                <a:gd name="connsiteX31" fmla="*/ 347513 w 607078"/>
                <a:gd name="connsiteY31" fmla="*/ 532436 h 717993"/>
                <a:gd name="connsiteX32" fmla="*/ 382237 w 607078"/>
                <a:gd name="connsiteY32" fmla="*/ 509287 h 717993"/>
                <a:gd name="connsiteX33" fmla="*/ 463260 w 607078"/>
                <a:gd name="connsiteY33" fmla="*/ 567160 h 717993"/>
                <a:gd name="connsiteX34" fmla="*/ 532708 w 607078"/>
                <a:gd name="connsiteY34" fmla="*/ 601884 h 717993"/>
                <a:gd name="connsiteX35" fmla="*/ 602156 w 607078"/>
                <a:gd name="connsiteY35" fmla="*/ 590309 h 717993"/>
                <a:gd name="connsiteX36" fmla="*/ 590581 w 607078"/>
                <a:gd name="connsiteY36" fmla="*/ 532436 h 717993"/>
                <a:gd name="connsiteX37" fmla="*/ 555857 w 607078"/>
                <a:gd name="connsiteY37" fmla="*/ 509287 h 717993"/>
                <a:gd name="connsiteX38" fmla="*/ 451685 w 607078"/>
                <a:gd name="connsiteY38" fmla="*/ 486137 h 717993"/>
                <a:gd name="connsiteX39" fmla="*/ 486409 w 607078"/>
                <a:gd name="connsiteY39" fmla="*/ 416689 h 717993"/>
                <a:gd name="connsiteX40" fmla="*/ 521133 w 607078"/>
                <a:gd name="connsiteY40" fmla="*/ 405114 h 717993"/>
                <a:gd name="connsiteX41" fmla="*/ 590581 w 607078"/>
                <a:gd name="connsiteY41" fmla="*/ 370390 h 717993"/>
                <a:gd name="connsiteX42" fmla="*/ 602156 w 607078"/>
                <a:gd name="connsiteY42" fmla="*/ 335666 h 717993"/>
                <a:gd name="connsiteX43" fmla="*/ 555857 w 607078"/>
                <a:gd name="connsiteY43" fmla="*/ 277793 h 717993"/>
                <a:gd name="connsiteX44" fmla="*/ 440110 w 607078"/>
                <a:gd name="connsiteY44" fmla="*/ 277793 h 7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078" h="717993">
                  <a:moveTo>
                    <a:pt x="440110" y="277793"/>
                  </a:moveTo>
                  <a:cubicBezTo>
                    <a:pt x="411173" y="270077"/>
                    <a:pt x="389024" y="255248"/>
                    <a:pt x="382237" y="231494"/>
                  </a:cubicBezTo>
                  <a:cubicBezTo>
                    <a:pt x="364187" y="168319"/>
                    <a:pt x="377200" y="100102"/>
                    <a:pt x="370662" y="34725"/>
                  </a:cubicBezTo>
                  <a:cubicBezTo>
                    <a:pt x="369448" y="22584"/>
                    <a:pt x="362945" y="11575"/>
                    <a:pt x="359087" y="0"/>
                  </a:cubicBezTo>
                  <a:cubicBezTo>
                    <a:pt x="335938" y="3858"/>
                    <a:pt x="312549" y="6484"/>
                    <a:pt x="289639" y="11575"/>
                  </a:cubicBezTo>
                  <a:cubicBezTo>
                    <a:pt x="277729" y="14222"/>
                    <a:pt x="263542" y="14523"/>
                    <a:pt x="254915" y="23150"/>
                  </a:cubicBezTo>
                  <a:cubicBezTo>
                    <a:pt x="246288" y="31777"/>
                    <a:pt x="247199" y="46299"/>
                    <a:pt x="243341" y="57874"/>
                  </a:cubicBezTo>
                  <a:cubicBezTo>
                    <a:pt x="247199" y="73307"/>
                    <a:pt x="247801" y="89945"/>
                    <a:pt x="254915" y="104173"/>
                  </a:cubicBezTo>
                  <a:cubicBezTo>
                    <a:pt x="270474" y="135291"/>
                    <a:pt x="308175" y="121515"/>
                    <a:pt x="266490" y="173621"/>
                  </a:cubicBezTo>
                  <a:cubicBezTo>
                    <a:pt x="258868" y="183148"/>
                    <a:pt x="243341" y="181337"/>
                    <a:pt x="231766" y="185195"/>
                  </a:cubicBezTo>
                  <a:cubicBezTo>
                    <a:pt x="200900" y="181337"/>
                    <a:pt x="167593" y="186254"/>
                    <a:pt x="139168" y="173621"/>
                  </a:cubicBezTo>
                  <a:cubicBezTo>
                    <a:pt x="128019" y="168666"/>
                    <a:pt x="136221" y="147524"/>
                    <a:pt x="127594" y="138897"/>
                  </a:cubicBezTo>
                  <a:cubicBezTo>
                    <a:pt x="118967" y="130270"/>
                    <a:pt x="104445" y="131180"/>
                    <a:pt x="92870" y="127322"/>
                  </a:cubicBezTo>
                  <a:cubicBezTo>
                    <a:pt x="77437" y="131180"/>
                    <a:pt x="58993" y="128959"/>
                    <a:pt x="46571" y="138897"/>
                  </a:cubicBezTo>
                  <a:cubicBezTo>
                    <a:pt x="37044" y="146519"/>
                    <a:pt x="34996" y="161420"/>
                    <a:pt x="34996" y="173621"/>
                  </a:cubicBezTo>
                  <a:cubicBezTo>
                    <a:pt x="34996" y="208559"/>
                    <a:pt x="34631" y="244959"/>
                    <a:pt x="46571" y="277793"/>
                  </a:cubicBezTo>
                  <a:cubicBezTo>
                    <a:pt x="55921" y="303506"/>
                    <a:pt x="126688" y="310021"/>
                    <a:pt x="139168" y="312517"/>
                  </a:cubicBezTo>
                  <a:cubicBezTo>
                    <a:pt x="143026" y="327950"/>
                    <a:pt x="150743" y="342908"/>
                    <a:pt x="150743" y="358816"/>
                  </a:cubicBezTo>
                  <a:cubicBezTo>
                    <a:pt x="150743" y="408491"/>
                    <a:pt x="112160" y="406079"/>
                    <a:pt x="69720" y="416689"/>
                  </a:cubicBezTo>
                  <a:lnTo>
                    <a:pt x="23422" y="428264"/>
                  </a:lnTo>
                  <a:cubicBezTo>
                    <a:pt x="-8356" y="523594"/>
                    <a:pt x="-3179" y="473556"/>
                    <a:pt x="11847" y="578735"/>
                  </a:cubicBezTo>
                  <a:cubicBezTo>
                    <a:pt x="34996" y="574877"/>
                    <a:pt x="58385" y="572251"/>
                    <a:pt x="81295" y="567160"/>
                  </a:cubicBezTo>
                  <a:cubicBezTo>
                    <a:pt x="93205" y="564513"/>
                    <a:pt x="107392" y="564212"/>
                    <a:pt x="116019" y="555585"/>
                  </a:cubicBezTo>
                  <a:cubicBezTo>
                    <a:pt x="177749" y="493855"/>
                    <a:pt x="69723" y="540150"/>
                    <a:pt x="162318" y="509287"/>
                  </a:cubicBezTo>
                  <a:cubicBezTo>
                    <a:pt x="170034" y="501570"/>
                    <a:pt x="174766" y="488277"/>
                    <a:pt x="185467" y="486137"/>
                  </a:cubicBezTo>
                  <a:cubicBezTo>
                    <a:pt x="224049" y="478420"/>
                    <a:pt x="224050" y="509287"/>
                    <a:pt x="231766" y="532436"/>
                  </a:cubicBezTo>
                  <a:cubicBezTo>
                    <a:pt x="235624" y="586451"/>
                    <a:pt x="233361" y="641256"/>
                    <a:pt x="243341" y="694481"/>
                  </a:cubicBezTo>
                  <a:cubicBezTo>
                    <a:pt x="245352" y="705207"/>
                    <a:pt x="255789" y="715491"/>
                    <a:pt x="266490" y="717631"/>
                  </a:cubicBezTo>
                  <a:cubicBezTo>
                    <a:pt x="278454" y="720024"/>
                    <a:pt x="289639" y="709914"/>
                    <a:pt x="301214" y="706056"/>
                  </a:cubicBezTo>
                  <a:lnTo>
                    <a:pt x="324363" y="636608"/>
                  </a:lnTo>
                  <a:cubicBezTo>
                    <a:pt x="328221" y="625033"/>
                    <a:pt x="333932" y="613919"/>
                    <a:pt x="335938" y="601884"/>
                  </a:cubicBezTo>
                  <a:cubicBezTo>
                    <a:pt x="339796" y="578735"/>
                    <a:pt x="337017" y="553427"/>
                    <a:pt x="347513" y="532436"/>
                  </a:cubicBezTo>
                  <a:cubicBezTo>
                    <a:pt x="353734" y="519994"/>
                    <a:pt x="370662" y="517003"/>
                    <a:pt x="382237" y="509287"/>
                  </a:cubicBezTo>
                  <a:cubicBezTo>
                    <a:pt x="468371" y="537997"/>
                    <a:pt x="353408" y="493926"/>
                    <a:pt x="463260" y="567160"/>
                  </a:cubicBezTo>
                  <a:cubicBezTo>
                    <a:pt x="508136" y="597077"/>
                    <a:pt x="484787" y="585910"/>
                    <a:pt x="532708" y="601884"/>
                  </a:cubicBezTo>
                  <a:cubicBezTo>
                    <a:pt x="555857" y="598026"/>
                    <a:pt x="587132" y="608338"/>
                    <a:pt x="602156" y="590309"/>
                  </a:cubicBezTo>
                  <a:cubicBezTo>
                    <a:pt x="614750" y="575196"/>
                    <a:pt x="600342" y="549517"/>
                    <a:pt x="590581" y="532436"/>
                  </a:cubicBezTo>
                  <a:cubicBezTo>
                    <a:pt x="583679" y="520358"/>
                    <a:pt x="568299" y="515508"/>
                    <a:pt x="555857" y="509287"/>
                  </a:cubicBezTo>
                  <a:cubicBezTo>
                    <a:pt x="527362" y="495039"/>
                    <a:pt x="478361" y="490583"/>
                    <a:pt x="451685" y="486137"/>
                  </a:cubicBezTo>
                  <a:cubicBezTo>
                    <a:pt x="459310" y="463263"/>
                    <a:pt x="466012" y="433007"/>
                    <a:pt x="486409" y="416689"/>
                  </a:cubicBezTo>
                  <a:cubicBezTo>
                    <a:pt x="495936" y="409067"/>
                    <a:pt x="510220" y="410570"/>
                    <a:pt x="521133" y="405114"/>
                  </a:cubicBezTo>
                  <a:cubicBezTo>
                    <a:pt x="610884" y="360238"/>
                    <a:pt x="503301" y="399484"/>
                    <a:pt x="590581" y="370390"/>
                  </a:cubicBezTo>
                  <a:cubicBezTo>
                    <a:pt x="594439" y="358815"/>
                    <a:pt x="602156" y="347867"/>
                    <a:pt x="602156" y="335666"/>
                  </a:cubicBezTo>
                  <a:cubicBezTo>
                    <a:pt x="602156" y="309307"/>
                    <a:pt x="582520" y="283125"/>
                    <a:pt x="555857" y="277793"/>
                  </a:cubicBezTo>
                  <a:cubicBezTo>
                    <a:pt x="529374" y="272496"/>
                    <a:pt x="469047" y="285509"/>
                    <a:pt x="440110" y="277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C1BF4-2898-445C-9014-FDB7039E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17859" y="4864839"/>
              <a:ext cx="532435" cy="52245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EA9E474-B63A-4DE5-A24B-57153A46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34" y="4316513"/>
            <a:ext cx="1581667" cy="23471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red gun hand Group 4">
            <a:extLst>
              <a:ext uri="{FF2B5EF4-FFF2-40B4-BE49-F238E27FC236}">
                <a16:creationId xmlns:a16="http://schemas.microsoft.com/office/drawing/2014/main" id="{EE2EEFB2-1640-4A4C-8F11-5F1BB50D9BF8}"/>
              </a:ext>
            </a:extLst>
          </p:cNvPr>
          <p:cNvGrpSpPr/>
          <p:nvPr/>
        </p:nvGrpSpPr>
        <p:grpSpPr>
          <a:xfrm>
            <a:off x="2066132" y="399724"/>
            <a:ext cx="2426910" cy="4423558"/>
            <a:chOff x="1683177" y="367645"/>
            <a:chExt cx="2426910" cy="44235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ABE13A-4232-45D9-A140-2A21804A80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282188">
              <a:off x="1138146" y="2826905"/>
              <a:ext cx="2509329" cy="14192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A63515-B692-4D56-937E-9B66C38FA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067" y="367645"/>
              <a:ext cx="1414020" cy="2271867"/>
            </a:xfrm>
            <a:prstGeom prst="line">
              <a:avLst/>
            </a:prstGeom>
            <a:ln>
              <a:solidFill>
                <a:srgbClr val="4472C4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red holster Picture 17">
            <a:extLst>
              <a:ext uri="{FF2B5EF4-FFF2-40B4-BE49-F238E27FC236}">
                <a16:creationId xmlns:a16="http://schemas.microsoft.com/office/drawing/2014/main" id="{6BC6AFA6-D843-4E30-AC6D-5E0FD08074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290" y1="27642" x2="59677" y2="62602"/>
                        <a14:foregroundMark x1="35484" y1="32520" x2="16129" y2="38211"/>
                        <a14:foregroundMark x1="69355" y1="25203" x2="62903" y2="26016"/>
                        <a14:foregroundMark x1="12903" y1="40650" x2="24194" y2="48780"/>
                        <a14:backgroundMark x1="14516" y1="93496" x2="14516" y2="95935"/>
                        <a14:backgroundMark x1="25806" y1="0" x2="17742" y2="21138"/>
                        <a14:backgroundMark x1="8065" y1="0" x2="16129" y2="9756"/>
                        <a14:backgroundMark x1="4839" y1="26016" x2="1613" y2="20325"/>
                        <a14:backgroundMark x1="40323" y1="21951" x2="41935" y2="21951"/>
                        <a14:backgroundMark x1="64516" y1="21951" x2="80645" y2="17886"/>
                        <a14:backgroundMark x1="1613" y1="39024" x2="12903" y2="36585"/>
                        <a14:backgroundMark x1="16129" y1="22764" x2="17742" y2="16260"/>
                        <a14:backgroundMark x1="32258" y1="62602" x2="59677" y2="98374"/>
                        <a14:backgroundMark x1="30645" y1="59350" x2="32258" y2="61789"/>
                        <a14:backgroundMark x1="59677" y1="98374" x2="59677" y2="98374"/>
                        <a14:backgroundMark x1="82258" y1="62602" x2="87097" y2="87805"/>
                        <a14:backgroundMark x1="87097" y1="87805" x2="87097" y2="87805"/>
                        <a14:backgroundMark x1="37097" y1="62602" x2="41935" y2="69919"/>
                        <a14:backgroundMark x1="35484" y1="62602" x2="41935" y2="70732"/>
                        <a14:backgroundMark x1="27419" y1="53659" x2="32258" y2="59350"/>
                        <a14:backgroundMark x1="9677" y1="52846" x2="19355" y2="99187"/>
                        <a14:backgroundMark x1="6452" y1="39024" x2="6452" y2="42276"/>
                        <a14:backgroundMark x1="3226" y1="67480" x2="0" y2="70732"/>
                        <a14:backgroundMark x1="41935" y1="87805" x2="37097" y2="99187"/>
                        <a14:backgroundMark x1="46774" y1="22764" x2="67742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5254"/>
          <a:stretch/>
        </p:blipFill>
        <p:spPr>
          <a:xfrm>
            <a:off x="2638008" y="3903135"/>
            <a:ext cx="900000" cy="1080000"/>
          </a:xfrm>
          <a:prstGeom prst="rect">
            <a:avLst/>
          </a:pr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537B0B2-731C-46C6-84D0-2A2C890918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2" y="60077"/>
            <a:ext cx="1954917" cy="1276396"/>
          </a:xfrm>
          <a:prstGeom prst="rect">
            <a:avLst/>
          </a:prstGeom>
          <a:ln>
            <a:noFill/>
          </a:ln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EAC4690-40DD-4992-83BD-B217BAB1E014}"/>
              </a:ext>
            </a:extLst>
          </p:cNvPr>
          <p:cNvGrpSpPr>
            <a:grpSpLocks noChangeAspect="1"/>
          </p:cNvGrpSpPr>
          <p:nvPr/>
        </p:nvGrpSpPr>
        <p:grpSpPr>
          <a:xfrm>
            <a:off x="10583978" y="465311"/>
            <a:ext cx="1367065" cy="971997"/>
            <a:chOff x="7659225" y="2600651"/>
            <a:chExt cx="2144443" cy="1524724"/>
          </a:xfrm>
          <a:solidFill>
            <a:srgbClr val="000000">
              <a:alpha val="0"/>
            </a:srgbClr>
          </a:solidFill>
        </p:grpSpPr>
        <p:sp>
          <p:nvSpPr>
            <p:cNvPr id="54" name="Freeform: Shape 53">
              <a:hlinkClick r:id="rId17" action="ppaction://hlinksldjump"/>
              <a:extLst>
                <a:ext uri="{FF2B5EF4-FFF2-40B4-BE49-F238E27FC236}">
                  <a16:creationId xmlns:a16="http://schemas.microsoft.com/office/drawing/2014/main" id="{DA1DD6DC-2AC4-4760-B161-A083ECDA2788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4A4BB00-E307-4F24-94FE-5091E88E5B5C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D5DEB6C-6D4B-461B-83E7-92321D89EF98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58" name="Freeform: Shape 57">
              <a:hlinkClick r:id="rId18" action="ppaction://hlinksldjump"/>
              <a:extLst>
                <a:ext uri="{FF2B5EF4-FFF2-40B4-BE49-F238E27FC236}">
                  <a16:creationId xmlns:a16="http://schemas.microsoft.com/office/drawing/2014/main" id="{CCD62D9D-328D-4574-B9BE-D35E5F17AA0F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D0CECE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AF2E2C-3B22-4B01-8032-311466D27298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8D90EE5-CC5A-4E5D-9101-0C66F5F5A5F2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1" name="Freeform: Shape 60">
              <a:hlinkClick r:id="rId19" action="ppaction://hlinksldjump"/>
              <a:extLst>
                <a:ext uri="{FF2B5EF4-FFF2-40B4-BE49-F238E27FC236}">
                  <a16:creationId xmlns:a16="http://schemas.microsoft.com/office/drawing/2014/main" id="{80EF941C-3AF0-41D5-9D65-5455E24F2FCA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864053D-169E-45B8-BD8D-E7EA7C5995C0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0B27E9D-8CAC-4497-9D08-4C6B82664A95}"/>
              </a:ext>
            </a:extLst>
          </p:cNvPr>
          <p:cNvGrpSpPr>
            <a:grpSpLocks noChangeAspect="1"/>
          </p:cNvGrpSpPr>
          <p:nvPr/>
        </p:nvGrpSpPr>
        <p:grpSpPr>
          <a:xfrm rot="135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4" name="Freeform: Shape 63">
              <a:hlinkClick r:id="rId20" action="ppaction://hlinksldjump"/>
              <a:extLst>
                <a:ext uri="{FF2B5EF4-FFF2-40B4-BE49-F238E27FC236}">
                  <a16:creationId xmlns:a16="http://schemas.microsoft.com/office/drawing/2014/main" id="{0A799876-089F-4D98-B2BA-B4AC231AD2D9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D966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C11BDB9-14A4-452F-8612-B684E8AC1B76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7220B71-7586-4592-9982-0BAF9C134DB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67" name="Freeform: Shape 66">
              <a:hlinkClick r:id="rId21" action="ppaction://hlinksldjump"/>
              <a:extLst>
                <a:ext uri="{FF2B5EF4-FFF2-40B4-BE49-F238E27FC236}">
                  <a16:creationId xmlns:a16="http://schemas.microsoft.com/office/drawing/2014/main" id="{C006881E-50A4-42CC-9A59-0D997BAD046B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BF9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549C4BF-0C36-4F6E-9041-A1AAAB3E473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580EF8D-7AFC-403F-8941-B0B7EC5F946B}"/>
              </a:ext>
            </a:extLst>
          </p:cNvPr>
          <p:cNvGrpSpPr>
            <a:grpSpLocks noChangeAspect="1"/>
          </p:cNvGrpSpPr>
          <p:nvPr/>
        </p:nvGrpSpPr>
        <p:grpSpPr>
          <a:xfrm rot="8100000">
            <a:off x="10583978" y="465311"/>
            <a:ext cx="1367065" cy="971997"/>
            <a:chOff x="7659225" y="2600651"/>
            <a:chExt cx="2144443" cy="1524724"/>
          </a:xfrm>
        </p:grpSpPr>
        <p:sp>
          <p:nvSpPr>
            <p:cNvPr id="70" name="Freeform: Shape 69">
              <a:hlinkClick r:id="rId22" action="ppaction://hlinksldjump"/>
              <a:extLst>
                <a:ext uri="{FF2B5EF4-FFF2-40B4-BE49-F238E27FC236}">
                  <a16:creationId xmlns:a16="http://schemas.microsoft.com/office/drawing/2014/main" id="{FBB051CC-E826-47A7-B407-E9C2E36D65D0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7F6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659472D-2CFC-445A-959B-FF631DB4FEE5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997E61-93EF-4E5E-878B-0B11C1AFBA2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583142" y="461762"/>
            <a:ext cx="1368737" cy="979095"/>
            <a:chOff x="7656601" y="2600651"/>
            <a:chExt cx="2147067" cy="15358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Freeform: Shape 72">
              <a:hlinkClick r:id="rId23" action="ppaction://hlinksldjump"/>
              <a:extLst>
                <a:ext uri="{FF2B5EF4-FFF2-40B4-BE49-F238E27FC236}">
                  <a16:creationId xmlns:a16="http://schemas.microsoft.com/office/drawing/2014/main" id="{77F1A276-EB2F-4CD6-97F9-AC3DD07E6133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hlinkClick r:id="rId19" action="ppaction://hlinksldjump"/>
              <a:extLst>
                <a:ext uri="{FF2B5EF4-FFF2-40B4-BE49-F238E27FC236}">
                  <a16:creationId xmlns:a16="http://schemas.microsoft.com/office/drawing/2014/main" id="{62FAA19C-DAE7-4C45-95BA-D6CC7C8B2809}"/>
                </a:ext>
              </a:extLst>
            </p:cNvPr>
            <p:cNvSpPr/>
            <p:nvPr/>
          </p:nvSpPr>
          <p:spPr>
            <a:xfrm rot="10800000">
              <a:off x="7656601" y="3374148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solidFill>
              <a:srgbClr val="FFF2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766C95-F5BC-4890-93E1-5D8C8CFB9EF2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10583977" y="465311"/>
            <a:ext cx="1367066" cy="971997"/>
            <a:chOff x="7659224" y="2600651"/>
            <a:chExt cx="2144444" cy="1524724"/>
          </a:xfrm>
          <a:solidFill>
            <a:srgbClr val="000000">
              <a:alpha val="0"/>
            </a:srgbClr>
          </a:solidFill>
        </p:grpSpPr>
        <p:sp>
          <p:nvSpPr>
            <p:cNvPr id="76" name="Freeform: Shape 75">
              <a:hlinkClick r:id="rId24" action="ppaction://hlinksldjump"/>
              <a:extLst>
                <a:ext uri="{FF2B5EF4-FFF2-40B4-BE49-F238E27FC236}">
                  <a16:creationId xmlns:a16="http://schemas.microsoft.com/office/drawing/2014/main" id="{A8F92CB7-FF10-47F0-A5B8-8539D596A6B6}"/>
                </a:ext>
              </a:extLst>
            </p:cNvPr>
            <p:cNvSpPr/>
            <p:nvPr/>
          </p:nvSpPr>
          <p:spPr>
            <a:xfrm>
              <a:off x="8733301" y="2600651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A08DD-D657-45FC-9679-263B2DEFE494}"/>
                </a:ext>
              </a:extLst>
            </p:cNvPr>
            <p:cNvSpPr/>
            <p:nvPr/>
          </p:nvSpPr>
          <p:spPr>
            <a:xfrm rot="10800000">
              <a:off x="7659225" y="3363013"/>
              <a:ext cx="1070367" cy="762362"/>
            </a:xfrm>
            <a:custGeom>
              <a:avLst/>
              <a:gdLst>
                <a:gd name="connsiteX0" fmla="*/ 750814 w 1070367"/>
                <a:gd name="connsiteY0" fmla="*/ 0 h 762362"/>
                <a:gd name="connsiteX1" fmla="*/ 756864 w 1070367"/>
                <a:gd name="connsiteY1" fmla="*/ 5499 h 762362"/>
                <a:gd name="connsiteX2" fmla="*/ 1070367 w 1070367"/>
                <a:gd name="connsiteY2" fmla="*/ 762362 h 762362"/>
                <a:gd name="connsiteX3" fmla="*/ 0 w 1070367"/>
                <a:gd name="connsiteY3" fmla="*/ 762362 h 7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367" h="762362">
                  <a:moveTo>
                    <a:pt x="750814" y="0"/>
                  </a:moveTo>
                  <a:lnTo>
                    <a:pt x="756864" y="5499"/>
                  </a:lnTo>
                  <a:cubicBezTo>
                    <a:pt x="950562" y="199197"/>
                    <a:pt x="1070367" y="466789"/>
                    <a:pt x="1070367" y="762362"/>
                  </a:cubicBezTo>
                  <a:lnTo>
                    <a:pt x="0" y="7623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4F8CF87F-DE77-4060-88B2-5CA595D7E36E}"/>
              </a:ext>
            </a:extLst>
          </p:cNvPr>
          <p:cNvSpPr/>
          <p:nvPr/>
        </p:nvSpPr>
        <p:spPr>
          <a:xfrm rot="1370155">
            <a:off x="10545824" y="223978"/>
            <a:ext cx="1450471" cy="1466768"/>
          </a:xfrm>
          <a:prstGeom prst="pie">
            <a:avLst>
              <a:gd name="adj1" fmla="val 16122902"/>
              <a:gd name="adj2" fmla="val 1374986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Rot by="-4500000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-0.00139 L 0.29922 0.00764 " pathEditMode="relative" rAng="0" ptsTypes="AA">
                                      <p:cBhvr>
                                        <p:cTn id="4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remove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5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8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5912__okieactor__heathers-gunshot-effec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-0.30183 -0.00139 " pathEditMode="relative" rAng="0" ptsTypes="AA">
                                      <p:cBhvr>
                                        <p:cTn id="8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45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5" grpId="0" animBg="1"/>
      <p:bldP spid="45" grpId="1" animBg="1"/>
      <p:bldP spid="2" grpId="0" animBg="1"/>
      <p:bldP spid="2" grpId="1" animBg="1"/>
      <p:bldP spid="2" grpId="2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134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51</cp:revision>
  <dcterms:created xsi:type="dcterms:W3CDTF">2020-01-22T11:50:43Z</dcterms:created>
  <dcterms:modified xsi:type="dcterms:W3CDTF">2020-02-08T17:33:53Z</dcterms:modified>
</cp:coreProperties>
</file>